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7" r:id="rId1"/>
    <p:sldMasterId id="2147483661" r:id="rId2"/>
    <p:sldMasterId id="2147483674" r:id="rId3"/>
    <p:sldMasterId id="2147483648" r:id="rId4"/>
  </p:sldMasterIdLst>
  <p:notesMasterIdLst>
    <p:notesMasterId r:id="rId42"/>
  </p:notesMasterIdLst>
  <p:sldIdLst>
    <p:sldId id="256" r:id="rId5"/>
    <p:sldId id="257" r:id="rId6"/>
    <p:sldId id="258" r:id="rId7"/>
    <p:sldId id="294" r:id="rId8"/>
    <p:sldId id="295" r:id="rId9"/>
    <p:sldId id="259" r:id="rId10"/>
    <p:sldId id="260" r:id="rId11"/>
    <p:sldId id="261" r:id="rId12"/>
    <p:sldId id="262" r:id="rId13"/>
    <p:sldId id="263" r:id="rId14"/>
    <p:sldId id="264" r:id="rId15"/>
    <p:sldId id="265" r:id="rId16"/>
    <p:sldId id="266" r:id="rId17"/>
    <p:sldId id="267" r:id="rId18"/>
    <p:sldId id="296" r:id="rId19"/>
    <p:sldId id="297" r:id="rId20"/>
    <p:sldId id="298" r:id="rId21"/>
    <p:sldId id="268" r:id="rId22"/>
    <p:sldId id="269" r:id="rId23"/>
    <p:sldId id="270" r:id="rId24"/>
    <p:sldId id="271" r:id="rId25"/>
    <p:sldId id="272" r:id="rId26"/>
    <p:sldId id="273" r:id="rId27"/>
    <p:sldId id="274" r:id="rId28"/>
    <p:sldId id="275" r:id="rId29"/>
    <p:sldId id="277" r:id="rId30"/>
    <p:sldId id="278" r:id="rId31"/>
    <p:sldId id="286" r:id="rId32"/>
    <p:sldId id="287" r:id="rId33"/>
    <p:sldId id="288" r:id="rId34"/>
    <p:sldId id="289" r:id="rId35"/>
    <p:sldId id="290" r:id="rId36"/>
    <p:sldId id="281" r:id="rId37"/>
    <p:sldId id="282" r:id="rId38"/>
    <p:sldId id="283" r:id="rId39"/>
    <p:sldId id="284" r:id="rId40"/>
    <p:sldId id="285" r:id="rId41"/>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929AF4-F3DF-69BD-419E-BFBF19100582}" v="136" dt="2024-11-23T15:20:17.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FDE31-00A6-41CC-9672-832FFF846F1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53E20CC-5B7C-4172-8EC9-944AAD86DB7E}">
      <dgm:prSet/>
      <dgm:spPr/>
      <dgm:t>
        <a:bodyPr/>
        <a:lstStyle/>
        <a:p>
          <a:pPr>
            <a:defRPr cap="all"/>
          </a:pPr>
          <a:r>
            <a:rPr lang="en-US" dirty="0"/>
            <a:t>There were over 200 e-books in Amazon’s Kindle store as of mid- February 2023 listing ChatGPT as an author or co-author</a:t>
          </a:r>
        </a:p>
      </dgm:t>
    </dgm:pt>
    <dgm:pt modelId="{9CF14298-CA9A-442C-92B2-112F71AC25E2}" type="parTrans" cxnId="{E89D5A7C-AC97-4193-9E3E-1504BDE0D53E}">
      <dgm:prSet/>
      <dgm:spPr/>
      <dgm:t>
        <a:bodyPr/>
        <a:lstStyle/>
        <a:p>
          <a:endParaRPr lang="en-US"/>
        </a:p>
      </dgm:t>
    </dgm:pt>
    <dgm:pt modelId="{1E11509A-84BB-41F7-B232-1D3C5099B8DE}" type="sibTrans" cxnId="{E89D5A7C-AC97-4193-9E3E-1504BDE0D53E}">
      <dgm:prSet/>
      <dgm:spPr/>
      <dgm:t>
        <a:bodyPr/>
        <a:lstStyle/>
        <a:p>
          <a:endParaRPr lang="en-US"/>
        </a:p>
      </dgm:t>
    </dgm:pt>
    <dgm:pt modelId="{6269D778-2B07-44ED-9E23-172B549CBFCC}">
      <dgm:prSet/>
      <dgm:spPr/>
      <dgm:t>
        <a:bodyPr/>
        <a:lstStyle/>
        <a:p>
          <a:pPr>
            <a:defRPr cap="all"/>
          </a:pPr>
          <a:r>
            <a:rPr lang="en-US" dirty="0"/>
            <a:t>AI-Generated Books of Nonsense - These are books that are created by AI and are often nonsensical. They have been found on Amazon's bestseller lists, but Amazon has been removing them due to copyright violations</a:t>
          </a:r>
        </a:p>
      </dgm:t>
    </dgm:pt>
    <dgm:pt modelId="{B2E18CF7-1BF3-440B-9D7E-4461BD381512}" type="parTrans" cxnId="{23F523D2-9BAE-429B-A93E-B5E7704B5D7C}">
      <dgm:prSet/>
      <dgm:spPr/>
      <dgm:t>
        <a:bodyPr/>
        <a:lstStyle/>
        <a:p>
          <a:endParaRPr lang="en-US"/>
        </a:p>
      </dgm:t>
    </dgm:pt>
    <dgm:pt modelId="{61FA3E14-2CB3-435D-A8A1-5577B194A0B9}" type="sibTrans" cxnId="{23F523D2-9BAE-429B-A93E-B5E7704B5D7C}">
      <dgm:prSet/>
      <dgm:spPr/>
      <dgm:t>
        <a:bodyPr/>
        <a:lstStyle/>
        <a:p>
          <a:endParaRPr lang="en-US"/>
        </a:p>
      </dgm:t>
    </dgm:pt>
    <dgm:pt modelId="{DFE8623C-A271-420D-B016-67641A26147A}" type="pres">
      <dgm:prSet presAssocID="{76AFDE31-00A6-41CC-9672-832FFF846F10}" presName="root" presStyleCnt="0">
        <dgm:presLayoutVars>
          <dgm:dir/>
          <dgm:resizeHandles val="exact"/>
        </dgm:presLayoutVars>
      </dgm:prSet>
      <dgm:spPr/>
    </dgm:pt>
    <dgm:pt modelId="{610B1E5C-7EB3-46D5-B09C-F41DE8F38573}" type="pres">
      <dgm:prSet presAssocID="{153E20CC-5B7C-4172-8EC9-944AAD86DB7E}" presName="compNode" presStyleCnt="0"/>
      <dgm:spPr/>
    </dgm:pt>
    <dgm:pt modelId="{2C9CAA51-806C-403A-9813-A10C54C4FDD6}" type="pres">
      <dgm:prSet presAssocID="{153E20CC-5B7C-4172-8EC9-944AAD86DB7E}" presName="iconBgRect" presStyleLbl="bgShp" presStyleIdx="0" presStyleCnt="2"/>
      <dgm:spPr>
        <a:prstGeom prst="round2DiagRect">
          <a:avLst>
            <a:gd name="adj1" fmla="val 29727"/>
            <a:gd name="adj2" fmla="val 0"/>
          </a:avLst>
        </a:prstGeom>
      </dgm:spPr>
    </dgm:pt>
    <dgm:pt modelId="{43B22D33-F08D-47D0-9D24-978866882677}" type="pres">
      <dgm:prSet presAssocID="{153E20CC-5B7C-4172-8EC9-944AAD86DB7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13D28B3-FB5D-41C0-B2A4-38A73B8BC388}" type="pres">
      <dgm:prSet presAssocID="{153E20CC-5B7C-4172-8EC9-944AAD86DB7E}" presName="spaceRect" presStyleCnt="0"/>
      <dgm:spPr/>
    </dgm:pt>
    <dgm:pt modelId="{5558C016-D889-450F-AFD7-E6DAAD8D289D}" type="pres">
      <dgm:prSet presAssocID="{153E20CC-5B7C-4172-8EC9-944AAD86DB7E}" presName="textRect" presStyleLbl="revTx" presStyleIdx="0" presStyleCnt="2">
        <dgm:presLayoutVars>
          <dgm:chMax val="1"/>
          <dgm:chPref val="1"/>
        </dgm:presLayoutVars>
      </dgm:prSet>
      <dgm:spPr/>
    </dgm:pt>
    <dgm:pt modelId="{C8EBB893-D534-4673-BE47-A3098B4477EE}" type="pres">
      <dgm:prSet presAssocID="{1E11509A-84BB-41F7-B232-1D3C5099B8DE}" presName="sibTrans" presStyleCnt="0"/>
      <dgm:spPr/>
    </dgm:pt>
    <dgm:pt modelId="{A1C745CB-F546-42E4-959C-35CCCAF4A137}" type="pres">
      <dgm:prSet presAssocID="{6269D778-2B07-44ED-9E23-172B549CBFCC}" presName="compNode" presStyleCnt="0"/>
      <dgm:spPr/>
    </dgm:pt>
    <dgm:pt modelId="{75772158-D4B2-46A3-9BD4-339953F4B906}" type="pres">
      <dgm:prSet presAssocID="{6269D778-2B07-44ED-9E23-172B549CBFCC}" presName="iconBgRect" presStyleLbl="bgShp" presStyleIdx="1" presStyleCnt="2"/>
      <dgm:spPr>
        <a:prstGeom prst="round2DiagRect">
          <a:avLst>
            <a:gd name="adj1" fmla="val 29727"/>
            <a:gd name="adj2" fmla="val 0"/>
          </a:avLst>
        </a:prstGeom>
      </dgm:spPr>
    </dgm:pt>
    <dgm:pt modelId="{1D8C74AC-8466-4FF9-8878-638B40B1E4DC}" type="pres">
      <dgm:prSet presAssocID="{6269D778-2B07-44ED-9E23-172B549CBFC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33F56B6-7958-4081-9EFC-E5E0956A68B4}" type="pres">
      <dgm:prSet presAssocID="{6269D778-2B07-44ED-9E23-172B549CBFCC}" presName="spaceRect" presStyleCnt="0"/>
      <dgm:spPr/>
    </dgm:pt>
    <dgm:pt modelId="{E8D67D48-CBCC-4786-9157-BA4B5AF6CF88}" type="pres">
      <dgm:prSet presAssocID="{6269D778-2B07-44ED-9E23-172B549CBFCC}" presName="textRect" presStyleLbl="revTx" presStyleIdx="1" presStyleCnt="2">
        <dgm:presLayoutVars>
          <dgm:chMax val="1"/>
          <dgm:chPref val="1"/>
        </dgm:presLayoutVars>
      </dgm:prSet>
      <dgm:spPr/>
    </dgm:pt>
  </dgm:ptLst>
  <dgm:cxnLst>
    <dgm:cxn modelId="{3D495201-BA1C-4A9F-A6E0-F6CFE03C92C1}" type="presOf" srcId="{6269D778-2B07-44ED-9E23-172B549CBFCC}" destId="{E8D67D48-CBCC-4786-9157-BA4B5AF6CF88}" srcOrd="0" destOrd="0" presId="urn:microsoft.com/office/officeart/2018/5/layout/IconLeafLabelList"/>
    <dgm:cxn modelId="{E89D5A7C-AC97-4193-9E3E-1504BDE0D53E}" srcId="{76AFDE31-00A6-41CC-9672-832FFF846F10}" destId="{153E20CC-5B7C-4172-8EC9-944AAD86DB7E}" srcOrd="0" destOrd="0" parTransId="{9CF14298-CA9A-442C-92B2-112F71AC25E2}" sibTransId="{1E11509A-84BB-41F7-B232-1D3C5099B8DE}"/>
    <dgm:cxn modelId="{23F523D2-9BAE-429B-A93E-B5E7704B5D7C}" srcId="{76AFDE31-00A6-41CC-9672-832FFF846F10}" destId="{6269D778-2B07-44ED-9E23-172B549CBFCC}" srcOrd="1" destOrd="0" parTransId="{B2E18CF7-1BF3-440B-9D7E-4461BD381512}" sibTransId="{61FA3E14-2CB3-435D-A8A1-5577B194A0B9}"/>
    <dgm:cxn modelId="{9256F9DE-E0FD-4924-A4C0-C3D4BD02E037}" type="presOf" srcId="{76AFDE31-00A6-41CC-9672-832FFF846F10}" destId="{DFE8623C-A271-420D-B016-67641A26147A}" srcOrd="0" destOrd="0" presId="urn:microsoft.com/office/officeart/2018/5/layout/IconLeafLabelList"/>
    <dgm:cxn modelId="{0FC6DAEC-EE27-4819-AE14-024B46F6B98E}" type="presOf" srcId="{153E20CC-5B7C-4172-8EC9-944AAD86DB7E}" destId="{5558C016-D889-450F-AFD7-E6DAAD8D289D}" srcOrd="0" destOrd="0" presId="urn:microsoft.com/office/officeart/2018/5/layout/IconLeafLabelList"/>
    <dgm:cxn modelId="{6A4B3540-8812-4152-B1D2-42D58B55E8D9}" type="presParOf" srcId="{DFE8623C-A271-420D-B016-67641A26147A}" destId="{610B1E5C-7EB3-46D5-B09C-F41DE8F38573}" srcOrd="0" destOrd="0" presId="urn:microsoft.com/office/officeart/2018/5/layout/IconLeafLabelList"/>
    <dgm:cxn modelId="{8464775D-7D49-4436-8EE6-E303367C5E22}" type="presParOf" srcId="{610B1E5C-7EB3-46D5-B09C-F41DE8F38573}" destId="{2C9CAA51-806C-403A-9813-A10C54C4FDD6}" srcOrd="0" destOrd="0" presId="urn:microsoft.com/office/officeart/2018/5/layout/IconLeafLabelList"/>
    <dgm:cxn modelId="{38C9C5FA-D036-449B-AE90-6A8538A6BD0A}" type="presParOf" srcId="{610B1E5C-7EB3-46D5-B09C-F41DE8F38573}" destId="{43B22D33-F08D-47D0-9D24-978866882677}" srcOrd="1" destOrd="0" presId="urn:microsoft.com/office/officeart/2018/5/layout/IconLeafLabelList"/>
    <dgm:cxn modelId="{D44AB2A8-4474-4AC3-91D8-720F456F1332}" type="presParOf" srcId="{610B1E5C-7EB3-46D5-B09C-F41DE8F38573}" destId="{613D28B3-FB5D-41C0-B2A4-38A73B8BC388}" srcOrd="2" destOrd="0" presId="urn:microsoft.com/office/officeart/2018/5/layout/IconLeafLabelList"/>
    <dgm:cxn modelId="{5450E5F3-D373-46D4-A22C-6363C1FC62C8}" type="presParOf" srcId="{610B1E5C-7EB3-46D5-B09C-F41DE8F38573}" destId="{5558C016-D889-450F-AFD7-E6DAAD8D289D}" srcOrd="3" destOrd="0" presId="urn:microsoft.com/office/officeart/2018/5/layout/IconLeafLabelList"/>
    <dgm:cxn modelId="{8C0C45F3-CA56-4F5D-9D15-D6BA37E77930}" type="presParOf" srcId="{DFE8623C-A271-420D-B016-67641A26147A}" destId="{C8EBB893-D534-4673-BE47-A3098B4477EE}" srcOrd="1" destOrd="0" presId="urn:microsoft.com/office/officeart/2018/5/layout/IconLeafLabelList"/>
    <dgm:cxn modelId="{1B2B75A3-F70E-4A05-9B68-49DB786A99D2}" type="presParOf" srcId="{DFE8623C-A271-420D-B016-67641A26147A}" destId="{A1C745CB-F546-42E4-959C-35CCCAF4A137}" srcOrd="2" destOrd="0" presId="urn:microsoft.com/office/officeart/2018/5/layout/IconLeafLabelList"/>
    <dgm:cxn modelId="{47A02452-359F-42EE-8788-4BD3AF35F5EA}" type="presParOf" srcId="{A1C745CB-F546-42E4-959C-35CCCAF4A137}" destId="{75772158-D4B2-46A3-9BD4-339953F4B906}" srcOrd="0" destOrd="0" presId="urn:microsoft.com/office/officeart/2018/5/layout/IconLeafLabelList"/>
    <dgm:cxn modelId="{B469DDA2-EFEE-48F1-AFC7-89275603CC96}" type="presParOf" srcId="{A1C745CB-F546-42E4-959C-35CCCAF4A137}" destId="{1D8C74AC-8466-4FF9-8878-638B40B1E4DC}" srcOrd="1" destOrd="0" presId="urn:microsoft.com/office/officeart/2018/5/layout/IconLeafLabelList"/>
    <dgm:cxn modelId="{C37E12EB-43B4-460A-912A-543CFB76D259}" type="presParOf" srcId="{A1C745CB-F546-42E4-959C-35CCCAF4A137}" destId="{A33F56B6-7958-4081-9EFC-E5E0956A68B4}" srcOrd="2" destOrd="0" presId="urn:microsoft.com/office/officeart/2018/5/layout/IconLeafLabelList"/>
    <dgm:cxn modelId="{5FFBA6F1-C893-4CC6-8ECE-A3353EE0E627}" type="presParOf" srcId="{A1C745CB-F546-42E4-959C-35CCCAF4A137}" destId="{E8D67D48-CBCC-4786-9157-BA4B5AF6CF8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CAA51-806C-403A-9813-A10C54C4FDD6}">
      <dsp:nvSpPr>
        <dsp:cNvPr id="0" name=""/>
        <dsp:cNvSpPr/>
      </dsp:nvSpPr>
      <dsp:spPr>
        <a:xfrm>
          <a:off x="2250539" y="217349"/>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B22D33-F08D-47D0-9D24-978866882677}">
      <dsp:nvSpPr>
        <dsp:cNvPr id="0" name=""/>
        <dsp:cNvSpPr/>
      </dsp:nvSpPr>
      <dsp:spPr>
        <a:xfrm>
          <a:off x="2718539" y="68534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5558C016-D889-450F-AFD7-E6DAAD8D289D}">
      <dsp:nvSpPr>
        <dsp:cNvPr id="0" name=""/>
        <dsp:cNvSpPr/>
      </dsp:nvSpPr>
      <dsp:spPr>
        <a:xfrm>
          <a:off x="1548539" y="3097350"/>
          <a:ext cx="36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There were over 200 e-books in Amazon’s Kindle store as of mid- February 2023 listing ChatGPT as an author or co-author</a:t>
          </a:r>
        </a:p>
      </dsp:txBody>
      <dsp:txXfrm>
        <a:off x="1548539" y="3097350"/>
        <a:ext cx="3600000" cy="877500"/>
      </dsp:txXfrm>
    </dsp:sp>
    <dsp:sp modelId="{75772158-D4B2-46A3-9BD4-339953F4B906}">
      <dsp:nvSpPr>
        <dsp:cNvPr id="0" name=""/>
        <dsp:cNvSpPr/>
      </dsp:nvSpPr>
      <dsp:spPr>
        <a:xfrm>
          <a:off x="6480539" y="217349"/>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8C74AC-8466-4FF9-8878-638B40B1E4DC}">
      <dsp:nvSpPr>
        <dsp:cNvPr id="0" name=""/>
        <dsp:cNvSpPr/>
      </dsp:nvSpPr>
      <dsp:spPr>
        <a:xfrm>
          <a:off x="6948540" y="68534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a:ln>
        <a:effectLst/>
      </dsp:spPr>
      <dsp:style>
        <a:lnRef idx="2">
          <a:scrgbClr r="0" g="0" b="0"/>
        </a:lnRef>
        <a:fillRef idx="1">
          <a:scrgbClr r="0" g="0" b="0"/>
        </a:fillRef>
        <a:effectRef idx="0">
          <a:scrgbClr r="0" g="0" b="0"/>
        </a:effectRef>
        <a:fontRef idx="minor">
          <a:schemeClr val="lt1"/>
        </a:fontRef>
      </dsp:style>
    </dsp:sp>
    <dsp:sp modelId="{E8D67D48-CBCC-4786-9157-BA4B5AF6CF88}">
      <dsp:nvSpPr>
        <dsp:cNvPr id="0" name=""/>
        <dsp:cNvSpPr/>
      </dsp:nvSpPr>
      <dsp:spPr>
        <a:xfrm>
          <a:off x="5778539" y="3097350"/>
          <a:ext cx="360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AI-Generated Books of Nonsense - These are books that are created by AI and are often nonsensical. They have been found on Amazon's bestseller lists, but Amazon has been removing them due to copyright violations</a:t>
          </a:r>
        </a:p>
      </dsp:txBody>
      <dsp:txXfrm>
        <a:off x="5778539" y="3097350"/>
        <a:ext cx="3600000" cy="8775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DA2ADFE-9C87-48DF-9B0D-5B550441BEA9}" type="datetimeFigureOut">
              <a:t>11/23/2024</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DBD15583-3213-4485-94AE-71D7F7B53316}" type="slidenum">
              <a:t>‹#›</a:t>
            </a:fld>
            <a:endParaRPr lang="en-US"/>
          </a:p>
        </p:txBody>
      </p:sp>
    </p:spTree>
    <p:extLst>
      <p:ext uri="{BB962C8B-B14F-4D97-AF65-F5344CB8AC3E}">
        <p14:creationId xmlns:p14="http://schemas.microsoft.com/office/powerpoint/2010/main" val="130354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ommons.wikimedia.org/wiki/Category:Richard_Feynman#/media/File:Richard_Feynman_1959.p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archives-dc.library.caltech.edu/islandora/object/ct1:48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Https://commons.wikimedia.org/wiki/Category:Richard_Feynman#/media/File:Richard_Feynman_1959.png</a:t>
            </a:r>
          </a:p>
          <a:p>
            <a:endParaRPr lang="en-US" dirty="0">
              <a:hlinkClick r:id="rId3"/>
            </a:endParaRPr>
          </a:p>
          <a:p>
            <a:r>
              <a:rPr lang="en-US" dirty="0">
                <a:hlinkClick r:id="rId4"/>
              </a:rPr>
              <a:t>http://archives-dc.library.caltech.edu/islandora/object/ct1%3A483</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4</a:t>
            </a:fld>
            <a:endParaRPr lang="en-US"/>
          </a:p>
        </p:txBody>
      </p:sp>
    </p:spTree>
    <p:extLst>
      <p:ext uri="{BB962C8B-B14F-4D97-AF65-F5344CB8AC3E}">
        <p14:creationId xmlns:p14="http://schemas.microsoft.com/office/powerpoint/2010/main" val="956799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a:t>
            </a:r>
            <a:r>
              <a:rPr lang="en-US" baseline="0" dirty="0"/>
              <a:t> graphics:</a:t>
            </a:r>
          </a:p>
          <a:p>
            <a:r>
              <a:rPr lang="en-US" baseline="0" dirty="0"/>
              <a:t>Produce plausible images</a:t>
            </a:r>
          </a:p>
          <a:p>
            <a:r>
              <a:rPr lang="en-US" baseline="0" dirty="0"/>
              <a:t>You choose models, conditions, </a:t>
            </a:r>
            <a:r>
              <a:rPr lang="en-US" baseline="0" dirty="0" err="1"/>
              <a:t>imging</a:t>
            </a:r>
            <a:r>
              <a:rPr lang="en-US" baseline="0" dirty="0"/>
              <a:t> parameters, etc.</a:t>
            </a:r>
          </a:p>
          <a:p>
            <a:endParaRPr lang="en-US" baseline="0" dirty="0"/>
          </a:p>
          <a:p>
            <a:r>
              <a:rPr lang="en-US" baseline="0" dirty="0"/>
              <a:t>Vision:</a:t>
            </a:r>
          </a:p>
          <a:p>
            <a:r>
              <a:rPr lang="en-US" baseline="0" dirty="0"/>
              <a:t>Given images with noise, estimate physical quantities (ill-posed problem)</a:t>
            </a:r>
          </a:p>
          <a:p>
            <a:endParaRPr lang="en-US" baseline="0" dirty="0"/>
          </a:p>
          <a:p>
            <a:r>
              <a:rPr lang="en-US" baseline="0" dirty="0"/>
              <a:t>Building a generative model is not the entire story. Inference (e.g. vision) is still hard. So not entirely true that if we can create we understand. But it’s a useful step</a:t>
            </a:r>
          </a:p>
          <a:p>
            <a:endParaRPr lang="en-US" dirty="0"/>
          </a:p>
        </p:txBody>
      </p:sp>
      <p:sp>
        <p:nvSpPr>
          <p:cNvPr id="4" name="Slide Number Placeholder 3"/>
          <p:cNvSpPr>
            <a:spLocks noGrp="1"/>
          </p:cNvSpPr>
          <p:nvPr>
            <p:ph type="sldNum" sz="quarter" idx="10"/>
          </p:nvPr>
        </p:nvSpPr>
        <p:spPr/>
        <p:txBody>
          <a:bodyPr/>
          <a:lstStyle/>
          <a:p>
            <a:fld id="{DFFB1905-F4F9-C448-8A1A-0CE27B0A0BC1}" type="slidenum">
              <a:rPr lang="en-US" smtClean="0"/>
              <a:t>8</a:t>
            </a:fld>
            <a:endParaRPr lang="en-US"/>
          </a:p>
        </p:txBody>
      </p:sp>
    </p:spTree>
    <p:extLst>
      <p:ext uri="{BB962C8B-B14F-4D97-AF65-F5344CB8AC3E}">
        <p14:creationId xmlns:p14="http://schemas.microsoft.com/office/powerpoint/2010/main" val="4196615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2FC1EA-57A6-44BC-9A4B-5695FFC27D7D}" type="slidenum">
              <a:rPr lang="en-US" smtClean="0"/>
              <a:t>33</a:t>
            </a:fld>
            <a:endParaRPr lang="en-US"/>
          </a:p>
        </p:txBody>
      </p:sp>
    </p:spTree>
    <p:extLst>
      <p:ext uri="{BB962C8B-B14F-4D97-AF65-F5344CB8AC3E}">
        <p14:creationId xmlns:p14="http://schemas.microsoft.com/office/powerpoint/2010/main" val="284551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46AFF9A7-871B-46CA-A59C-4B0D0B672037}"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01EA68AD-6B03-407B-A9AB-70A3005C5CA1}"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8331773F-BAD9-444E-83CF-16F35F8B606B}"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194877E0-DC77-440D-82A3-6BEA15224947}"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368415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87049172-03E9-419C-8A88-ADABD1E80074}"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33C06C10-DAB7-4D7B-934C-075D4F22D389}"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D5D16C2D-47B9-4D5E-8FA2-06D834891BD2}"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D77656F6-5AE9-449D-AD35-CAD25E265732}"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0FA398BC-B7EE-424A-9729-75D2BE658D9A}"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0ECF66F-E015-428E-AFAB-577F25DC7A2D}"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523B00D7-9E91-4C25-BF75-7FBDDF057755}"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609C671-3DA6-4922-9BD5-34FD731493FD}"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F3058BBC-CF6D-4337-8A59-F4FA7CD3F0D0}"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10969843-FA82-4F4C-B01E-C53AC840A6F6}"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405BD43E-E4D7-409E-9E25-35CAE771177E}"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D5624104-B767-403E-ACDF-854EFFA31646}"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52B41A41-C952-48FA-A4F9-ACACDC445BA8}"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lstStyle/>
          <a:p>
            <a:r>
              <a:t>Footer</a:t>
            </a:r>
          </a:p>
        </p:txBody>
      </p:sp>
      <p:sp>
        <p:nvSpPr>
          <p:cNvPr id="3" name="PlaceHolder 2"/>
          <p:cNvSpPr>
            <a:spLocks noGrp="1"/>
          </p:cNvSpPr>
          <p:nvPr>
            <p:ph type="sldNum" idx="8"/>
          </p:nvPr>
        </p:nvSpPr>
        <p:spPr/>
        <p:txBody>
          <a:bodyPr/>
          <a:lstStyle/>
          <a:p>
            <a:fld id="{06E68CA6-1AB6-4697-9FDD-C2931DD2E2AA}" type="slidenum">
              <a:t>‹#›</a:t>
            </a:fld>
            <a:endParaRPr/>
          </a:p>
        </p:txBody>
      </p:sp>
      <p:sp>
        <p:nvSpPr>
          <p:cNvPr id="4" name="PlaceHolder 3"/>
          <p:cNvSpPr>
            <a:spLocks noGrp="1"/>
          </p:cNvSpPr>
          <p:nvPr>
            <p:ph type="dt" idx="9"/>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5E1D30A6-C7C1-4E92-97B8-78F9E2836F8C}"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7"/>
          </p:nvPr>
        </p:nvSpPr>
        <p:spPr/>
        <p:txBody>
          <a:bodyPr/>
          <a:lstStyle/>
          <a:p>
            <a:r>
              <a:t>Footer</a:t>
            </a:r>
          </a:p>
        </p:txBody>
      </p:sp>
      <p:sp>
        <p:nvSpPr>
          <p:cNvPr id="5" name="PlaceHolder 4"/>
          <p:cNvSpPr>
            <a:spLocks noGrp="1"/>
          </p:cNvSpPr>
          <p:nvPr>
            <p:ph type="sldNum" idx="8"/>
          </p:nvPr>
        </p:nvSpPr>
        <p:spPr/>
        <p:txBody>
          <a:bodyPr/>
          <a:lstStyle/>
          <a:p>
            <a:fld id="{D59F6E44-ACD5-464D-BA43-FBF7DADA0C29}" type="slidenum">
              <a:t>‹#›</a:t>
            </a:fld>
            <a:endParaRPr/>
          </a:p>
        </p:txBody>
      </p:sp>
      <p:sp>
        <p:nvSpPr>
          <p:cNvPr id="6" name="PlaceHolder 5"/>
          <p:cNvSpPr>
            <a:spLocks noGrp="1"/>
          </p:cNvSpPr>
          <p:nvPr>
            <p:ph type="dt" idx="9"/>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EF85E5E5-D207-446F-A417-50C228758F78}"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F6F2D3E1-D15A-4B76-9CA1-4F02516090DC}"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77FC3DDE-09D8-479C-8149-F04C3C389291}"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7"/>
          </p:nvPr>
        </p:nvSpPr>
        <p:spPr/>
        <p:txBody>
          <a:bodyPr/>
          <a:lstStyle/>
          <a:p>
            <a:r>
              <a:t>Footer</a:t>
            </a:r>
          </a:p>
        </p:txBody>
      </p:sp>
      <p:sp>
        <p:nvSpPr>
          <p:cNvPr id="4" name="PlaceHolder 3"/>
          <p:cNvSpPr>
            <a:spLocks noGrp="1"/>
          </p:cNvSpPr>
          <p:nvPr>
            <p:ph type="sldNum" idx="8"/>
          </p:nvPr>
        </p:nvSpPr>
        <p:spPr/>
        <p:txBody>
          <a:bodyPr/>
          <a:lstStyle/>
          <a:p>
            <a:fld id="{9997D7B3-ACC0-4064-BCDB-517B5A7BC458}" type="slidenum">
              <a:t>‹#›</a:t>
            </a:fld>
            <a:endParaRPr/>
          </a:p>
        </p:txBody>
      </p:sp>
      <p:sp>
        <p:nvSpPr>
          <p:cNvPr id="5" name="PlaceHolder 4"/>
          <p:cNvSpPr>
            <a:spLocks noGrp="1"/>
          </p:cNvSpPr>
          <p:nvPr>
            <p:ph type="dt" idx="9"/>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02F6928F-513B-416E-86D4-E597DA49852C}"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FB14E84A-183C-4F49-B216-14EA565F6E33}"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7"/>
          </p:nvPr>
        </p:nvSpPr>
        <p:spPr/>
        <p:txBody>
          <a:bodyPr/>
          <a:lstStyle/>
          <a:p>
            <a:r>
              <a:t>Footer</a:t>
            </a:r>
          </a:p>
        </p:txBody>
      </p:sp>
      <p:sp>
        <p:nvSpPr>
          <p:cNvPr id="7" name="PlaceHolder 6"/>
          <p:cNvSpPr>
            <a:spLocks noGrp="1"/>
          </p:cNvSpPr>
          <p:nvPr>
            <p:ph type="sldNum" idx="8"/>
          </p:nvPr>
        </p:nvSpPr>
        <p:spPr/>
        <p:txBody>
          <a:bodyPr/>
          <a:lstStyle/>
          <a:p>
            <a:fld id="{64A6F78C-2BB2-4300-AB17-E4A928A224BE}" type="slidenum">
              <a:t>‹#›</a:t>
            </a:fld>
            <a:endParaRPr/>
          </a:p>
        </p:txBody>
      </p:sp>
      <p:sp>
        <p:nvSpPr>
          <p:cNvPr id="8" name="PlaceHolder 7"/>
          <p:cNvSpPr>
            <a:spLocks noGrp="1"/>
          </p:cNvSpPr>
          <p:nvPr>
            <p:ph type="dt" idx="9"/>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7"/>
          </p:nvPr>
        </p:nvSpPr>
        <p:spPr/>
        <p:txBody>
          <a:bodyPr/>
          <a:lstStyle/>
          <a:p>
            <a:r>
              <a:t>Footer</a:t>
            </a:r>
          </a:p>
        </p:txBody>
      </p:sp>
      <p:sp>
        <p:nvSpPr>
          <p:cNvPr id="6" name="PlaceHolder 5"/>
          <p:cNvSpPr>
            <a:spLocks noGrp="1"/>
          </p:cNvSpPr>
          <p:nvPr>
            <p:ph type="sldNum" idx="8"/>
          </p:nvPr>
        </p:nvSpPr>
        <p:spPr/>
        <p:txBody>
          <a:bodyPr/>
          <a:lstStyle/>
          <a:p>
            <a:fld id="{C24253D0-6948-4E44-9C9E-02ED8EB944F6}" type="slidenum">
              <a:t>‹#›</a:t>
            </a:fld>
            <a:endParaRPr/>
          </a:p>
        </p:txBody>
      </p:sp>
      <p:sp>
        <p:nvSpPr>
          <p:cNvPr id="7" name="PlaceHolder 6"/>
          <p:cNvSpPr>
            <a:spLocks noGrp="1"/>
          </p:cNvSpPr>
          <p:nvPr>
            <p:ph type="dt" idx="9"/>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ftr" idx="7"/>
          </p:nvPr>
        </p:nvSpPr>
        <p:spPr/>
        <p:txBody>
          <a:bodyPr/>
          <a:lstStyle/>
          <a:p>
            <a:r>
              <a:t>Footer</a:t>
            </a:r>
          </a:p>
        </p:txBody>
      </p:sp>
      <p:sp>
        <p:nvSpPr>
          <p:cNvPr id="8" name="PlaceHolder 7"/>
          <p:cNvSpPr>
            <a:spLocks noGrp="1"/>
          </p:cNvSpPr>
          <p:nvPr>
            <p:ph type="sldNum" idx="8"/>
          </p:nvPr>
        </p:nvSpPr>
        <p:spPr/>
        <p:txBody>
          <a:bodyPr/>
          <a:lstStyle/>
          <a:p>
            <a:fld id="{223F05BC-B7CC-4AAF-A4B0-773D466288A0}" type="slidenum">
              <a:t>‹#›</a:t>
            </a:fld>
            <a:endParaRPr/>
          </a:p>
        </p:txBody>
      </p:sp>
      <p:sp>
        <p:nvSpPr>
          <p:cNvPr id="9" name="PlaceHolder 8"/>
          <p:cNvSpPr>
            <a:spLocks noGrp="1"/>
          </p:cNvSpPr>
          <p:nvPr>
            <p:ph type="dt" idx="9"/>
          </p:nvPr>
        </p:nvSpPr>
        <p:spPr/>
        <p:txBody>
          <a:body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ftr" idx="7"/>
          </p:nvPr>
        </p:nvSpPr>
        <p:spPr/>
        <p:txBody>
          <a:bodyPr/>
          <a:lstStyle/>
          <a:p>
            <a:r>
              <a:t>Footer</a:t>
            </a:r>
          </a:p>
        </p:txBody>
      </p:sp>
      <p:sp>
        <p:nvSpPr>
          <p:cNvPr id="10" name="PlaceHolder 9"/>
          <p:cNvSpPr>
            <a:spLocks noGrp="1"/>
          </p:cNvSpPr>
          <p:nvPr>
            <p:ph type="sldNum" idx="8"/>
          </p:nvPr>
        </p:nvSpPr>
        <p:spPr/>
        <p:txBody>
          <a:bodyPr/>
          <a:lstStyle/>
          <a:p>
            <a:fld id="{046E1941-0E24-4268-A951-E23A15025365}" type="slidenum">
              <a:t>‹#›</a:t>
            </a:fld>
            <a:endParaRPr/>
          </a:p>
        </p:txBody>
      </p:sp>
      <p:sp>
        <p:nvSpPr>
          <p:cNvPr id="11" name="PlaceHolder 10"/>
          <p:cNvSpPr>
            <a:spLocks noGrp="1"/>
          </p:cNvSpPr>
          <p:nvPr>
            <p:ph type="dt" idx="9"/>
          </p:nvPr>
        </p:nvSpPr>
        <p:spPr/>
        <p:txBody>
          <a:body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16CC6C-2698-4215-8F63-EBF9E6E13969}" type="datetimeFigureOut">
              <a:rPr lang="en-US" smtClean="0"/>
              <a:t>11/23/2024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6B071A-35B1-4ECD-88C6-BA1877F3FCCF}" type="slidenum">
              <a:rPr lang="en-US" smtClean="0"/>
              <a:t>‹#›</a:t>
            </a:fld>
            <a:endParaRPr lang="en-US"/>
          </a:p>
        </p:txBody>
      </p:sp>
    </p:spTree>
    <p:extLst>
      <p:ext uri="{BB962C8B-B14F-4D97-AF65-F5344CB8AC3E}">
        <p14:creationId xmlns:p14="http://schemas.microsoft.com/office/powerpoint/2010/main" val="366709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A17FF2BB-300B-4873-B42E-2E5E1731EA38}"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BB77635F-B1E4-4519-8E9D-C40D3FC45779}"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23A9F802-DA6E-4101-807D-6C98314D6E2F}"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49F5C93-523B-4162-9B24-76D49A15CCDD}"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C23B0FB-E0FB-4695-AEA1-EC3A2825A919}"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95BF9E3F-3C27-44FE-B8BD-5D83A842E7E5}"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ftr" idx="1"/>
          </p:nvPr>
        </p:nvSpPr>
        <p:spPr>
          <a:xfrm>
            <a:off x="4145400" y="6378120"/>
            <a:ext cx="3900600" cy="342360"/>
          </a:xfrm>
          <a:prstGeom prst="rect">
            <a:avLst/>
          </a:prstGeom>
          <a:noFill/>
          <a:ln w="0">
            <a:noFill/>
          </a:ln>
        </p:spPr>
        <p:txBody>
          <a:bodyPr lIns="0" tIns="0" rIns="0" bIns="0" anchor="t">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&lt;footer&gt;</a:t>
            </a:r>
          </a:p>
        </p:txBody>
      </p:sp>
      <p:sp>
        <p:nvSpPr>
          <p:cNvPr id="6" name="PlaceHolder 2"/>
          <p:cNvSpPr>
            <a:spLocks noGrp="1"/>
          </p:cNvSpPr>
          <p:nvPr>
            <p:ph type="sldNum" idx="2"/>
          </p:nvPr>
        </p:nvSpPr>
        <p:spPr>
          <a:xfrm>
            <a:off x="11067120" y="6463800"/>
            <a:ext cx="243720" cy="177120"/>
          </a:xfrm>
          <a:prstGeom prst="rect">
            <a:avLst/>
          </a:prstGeom>
          <a:noFill/>
          <a:ln w="0">
            <a:noFill/>
          </a:ln>
        </p:spPr>
        <p:txBody>
          <a:bodyPr lIns="0" tIns="0" rIns="0" bIns="0" anchor="t">
            <a:noAutofit/>
          </a:bodyPr>
          <a:lstStyle>
            <a:lvl1pPr marL="38160">
              <a:lnSpc>
                <a:spcPts val="1239"/>
              </a:lnSpc>
              <a:buNone/>
              <a:defRPr lang="en-US" sz="1200" b="0" strike="noStrike" spc="-26">
                <a:solidFill>
                  <a:srgbClr val="888888"/>
                </a:solidFill>
                <a:latin typeface="Calibri"/>
              </a:defRPr>
            </a:lvl1pPr>
          </a:lstStyle>
          <a:p>
            <a:pPr marL="38160">
              <a:lnSpc>
                <a:spcPts val="1239"/>
              </a:lnSpc>
              <a:buNone/>
            </a:pPr>
            <a:fld id="{CFDA0F89-D9B8-43F9-B583-0446EB811BBA}" type="slidenum">
              <a:rPr lang="en-US" sz="1200" b="0" strike="noStrike" spc="-26">
                <a:solidFill>
                  <a:srgbClr val="888888"/>
                </a:solidFill>
                <a:latin typeface="Calibri"/>
              </a:rPr>
              <a:t>‹#›</a:t>
            </a:fld>
            <a:endParaRPr lang="en-US" sz="1200" b="0" strike="noStrike" spc="-1">
              <a:latin typeface="Times New Roman"/>
            </a:endParaRPr>
          </a:p>
        </p:txBody>
      </p:sp>
      <p:sp>
        <p:nvSpPr>
          <p:cNvPr id="2" name="PlaceHolder 3"/>
          <p:cNvSpPr>
            <a:spLocks noGrp="1"/>
          </p:cNvSpPr>
          <p:nvPr>
            <p:ph type="dt" idx="3"/>
          </p:nvPr>
        </p:nvSpPr>
        <p:spPr>
          <a:xfrm>
            <a:off x="609480" y="6378120"/>
            <a:ext cx="2803320" cy="34236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3"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88"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145400" y="6378120"/>
            <a:ext cx="3900600" cy="342360"/>
          </a:xfrm>
          <a:prstGeom prst="rect">
            <a:avLst/>
          </a:prstGeom>
          <a:noFill/>
          <a:ln w="0">
            <a:noFill/>
          </a:ln>
        </p:spPr>
        <p:txBody>
          <a:bodyPr lIns="0" tIns="0" rIns="0" bIns="0" anchor="t">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&lt;footer&gt;</a:t>
            </a:r>
          </a:p>
        </p:txBody>
      </p:sp>
      <p:sp>
        <p:nvSpPr>
          <p:cNvPr id="42" name="PlaceHolder 2"/>
          <p:cNvSpPr>
            <a:spLocks noGrp="1"/>
          </p:cNvSpPr>
          <p:nvPr>
            <p:ph type="sldNum" idx="5"/>
          </p:nvPr>
        </p:nvSpPr>
        <p:spPr>
          <a:xfrm>
            <a:off x="11067120" y="6463800"/>
            <a:ext cx="243720" cy="177120"/>
          </a:xfrm>
          <a:prstGeom prst="rect">
            <a:avLst/>
          </a:prstGeom>
          <a:noFill/>
          <a:ln w="0">
            <a:noFill/>
          </a:ln>
        </p:spPr>
        <p:txBody>
          <a:bodyPr lIns="0" tIns="0" rIns="0" bIns="0" anchor="t">
            <a:noAutofit/>
          </a:bodyPr>
          <a:lstStyle>
            <a:lvl1pPr marL="38160">
              <a:lnSpc>
                <a:spcPts val="1239"/>
              </a:lnSpc>
              <a:buNone/>
              <a:defRPr lang="en-US" sz="1200" b="0" strike="noStrike" spc="-26">
                <a:solidFill>
                  <a:srgbClr val="888888"/>
                </a:solidFill>
                <a:latin typeface="Calibri"/>
              </a:defRPr>
            </a:lvl1pPr>
          </a:lstStyle>
          <a:p>
            <a:pPr marL="38160">
              <a:lnSpc>
                <a:spcPts val="1239"/>
              </a:lnSpc>
              <a:buNone/>
            </a:pPr>
            <a:fld id="{E65F4240-11CC-45B1-916A-EE799FBDAC33}" type="slidenum">
              <a:rPr lang="en-US" sz="1200" b="0" strike="noStrike" spc="-26">
                <a:solidFill>
                  <a:srgbClr val="888888"/>
                </a:solidFill>
                <a:latin typeface="Calibri"/>
              </a:rPr>
              <a:t>‹#›</a:t>
            </a:fld>
            <a:endParaRPr lang="en-US" sz="1200" b="0" strike="noStrike" spc="-1">
              <a:latin typeface="Times New Roman"/>
            </a:endParaRPr>
          </a:p>
        </p:txBody>
      </p:sp>
      <p:sp>
        <p:nvSpPr>
          <p:cNvPr id="43" name="PlaceHolder 3"/>
          <p:cNvSpPr>
            <a:spLocks noGrp="1"/>
          </p:cNvSpPr>
          <p:nvPr>
            <p:ph type="dt" idx="6"/>
          </p:nvPr>
        </p:nvSpPr>
        <p:spPr>
          <a:xfrm>
            <a:off x="609480" y="6378120"/>
            <a:ext cx="2803320" cy="34236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4145400" y="6378120"/>
            <a:ext cx="3900600" cy="342360"/>
          </a:xfrm>
          <a:prstGeom prst="rect">
            <a:avLst/>
          </a:prstGeom>
          <a:noFill/>
          <a:ln w="0">
            <a:noFill/>
          </a:ln>
        </p:spPr>
        <p:txBody>
          <a:bodyPr lIns="0" tIns="0" rIns="0" bIns="0" anchor="t">
            <a:noAutofit/>
          </a:bodyPr>
          <a:lstStyle>
            <a:lvl1pPr algn="ctr">
              <a:lnSpc>
                <a:spcPct val="100000"/>
              </a:lnSpc>
              <a:buNone/>
              <a:defRPr lang="en-US" sz="1400" b="0" strike="noStrike" spc="-1">
                <a:latin typeface="Times New Roman"/>
              </a:defRPr>
            </a:lvl1pPr>
          </a:lstStyle>
          <a:p>
            <a:pPr algn="ctr">
              <a:lnSpc>
                <a:spcPct val="100000"/>
              </a:lnSpc>
              <a:buNone/>
            </a:pPr>
            <a:r>
              <a:rPr lang="en-US" sz="1400" b="0" strike="noStrike" spc="-1">
                <a:latin typeface="Times New Roman"/>
              </a:rPr>
              <a:t>&lt;footer&gt;</a:t>
            </a:r>
          </a:p>
        </p:txBody>
      </p:sp>
      <p:sp>
        <p:nvSpPr>
          <p:cNvPr id="83" name="PlaceHolder 2"/>
          <p:cNvSpPr>
            <a:spLocks noGrp="1"/>
          </p:cNvSpPr>
          <p:nvPr>
            <p:ph type="sldNum" idx="8"/>
          </p:nvPr>
        </p:nvSpPr>
        <p:spPr>
          <a:xfrm>
            <a:off x="11067120" y="6463800"/>
            <a:ext cx="243720" cy="177120"/>
          </a:xfrm>
          <a:prstGeom prst="rect">
            <a:avLst/>
          </a:prstGeom>
          <a:noFill/>
          <a:ln w="0">
            <a:noFill/>
          </a:ln>
        </p:spPr>
        <p:txBody>
          <a:bodyPr lIns="0" tIns="0" rIns="0" bIns="0" anchor="t">
            <a:noAutofit/>
          </a:bodyPr>
          <a:lstStyle>
            <a:lvl1pPr marL="38160">
              <a:lnSpc>
                <a:spcPts val="1239"/>
              </a:lnSpc>
              <a:buNone/>
              <a:defRPr lang="en-US" sz="1200" b="0" strike="noStrike" spc="-26">
                <a:solidFill>
                  <a:srgbClr val="888888"/>
                </a:solidFill>
                <a:latin typeface="Calibri"/>
              </a:defRPr>
            </a:lvl1pPr>
          </a:lstStyle>
          <a:p>
            <a:pPr marL="38160">
              <a:lnSpc>
                <a:spcPts val="1239"/>
              </a:lnSpc>
              <a:buNone/>
            </a:pPr>
            <a:fld id="{B9ECB25D-9FE5-4434-901A-F1D581F370BE}" type="slidenum">
              <a:rPr lang="en-US" sz="1200" b="0" strike="noStrike" spc="-26">
                <a:solidFill>
                  <a:srgbClr val="888888"/>
                </a:solidFill>
                <a:latin typeface="Calibri"/>
              </a:rPr>
              <a:t>‹#›</a:t>
            </a:fld>
            <a:endParaRPr lang="en-US" sz="1200" b="0" strike="noStrike" spc="-1">
              <a:latin typeface="Times New Roman"/>
            </a:endParaRPr>
          </a:p>
        </p:txBody>
      </p:sp>
      <p:sp>
        <p:nvSpPr>
          <p:cNvPr id="84" name="PlaceHolder 3"/>
          <p:cNvSpPr>
            <a:spLocks noGrp="1"/>
          </p:cNvSpPr>
          <p:nvPr>
            <p:ph type="dt" idx="9"/>
          </p:nvPr>
        </p:nvSpPr>
        <p:spPr>
          <a:xfrm>
            <a:off x="609480" y="6378120"/>
            <a:ext cx="2803320" cy="34236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Outline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6CC6C-2698-4215-8F63-EBF9E6E13969}" type="datetimeFigureOut">
              <a:rPr lang="en-US" smtClean="0"/>
              <a:t>11/23/2024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B071A-35B1-4ECD-88C6-BA1877F3FCCF}" type="slidenum">
              <a:rPr lang="en-US" smtClean="0"/>
              <a:t>‹#›</a:t>
            </a:fld>
            <a:endParaRPr lang="en-US"/>
          </a:p>
        </p:txBody>
      </p:sp>
    </p:spTree>
    <p:extLst>
      <p:ext uri="{BB962C8B-B14F-4D97-AF65-F5344CB8AC3E}">
        <p14:creationId xmlns:p14="http://schemas.microsoft.com/office/powerpoint/2010/main" val="2644578488"/>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914400" rtl="0" eaLnBrk="1" latinLnBrk="0" hangingPunct="1">
        <a:lnSpc>
          <a:spcPct val="90000"/>
        </a:lnSpc>
        <a:spcBef>
          <a:spcPct val="0"/>
        </a:spcBef>
        <a:buNone/>
        <a:defRPr sz="3600" b="1" kern="1200">
          <a:solidFill>
            <a:schemeClr val="accent1">
              <a:lumMod val="50000"/>
            </a:schemeClr>
          </a:solidFill>
          <a:latin typeface="LM Roman 12" panose="000005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M Roman 12" panose="00000500000000000000" pitchFamily="50"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M Roman 12" panose="00000500000000000000" pitchFamily="50"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M Roman 12" panose="00000500000000000000" pitchFamily="50"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Roman 12" panose="00000500000000000000" pitchFamily="50"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M Roman 12" panose="000005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file:///\\home\ramin\Documents\Teaching\IE7374-GENAI\IE%207374-GENAI-syllabus.pdf"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media" Target="../media/media2.wav"/><Relationship Id="rId7" Type="http://schemas.openxmlformats.org/officeDocument/2006/relationships/image" Target="../media/image26.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5.emf"/><Relationship Id="rId5" Type="http://schemas.openxmlformats.org/officeDocument/2006/relationships/slideLayout" Target="../slideLayouts/slideLayout13.xml"/><Relationship Id="rId4" Type="http://schemas.openxmlformats.org/officeDocument/2006/relationships/audio" Target="../media/media2.wav"/></Relationships>
</file>

<file path=ppt/slides/_rels/slide2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6.mp4"/><Relationship Id="rId7" Type="http://schemas.openxmlformats.org/officeDocument/2006/relationships/image" Target="../media/image3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3.xml"/><Relationship Id="rId5" Type="http://schemas.openxmlformats.org/officeDocument/2006/relationships/slideLayout" Target="../slideLayouts/slideLayout13.xml"/><Relationship Id="rId4" Type="http://schemas.openxmlformats.org/officeDocument/2006/relationships/video" Target="../media/media6.mp4"/></Relationships>
</file>

<file path=ppt/slides/_rels/slide33.xml.rels><?xml version="1.0" encoding="UTF-8" standalone="yes"?>
<Relationships xmlns="http://schemas.openxmlformats.org/package/2006/relationships"><Relationship Id="rId2" Type="http://schemas.openxmlformats.org/officeDocument/2006/relationships/hyperlink" Target="https://thispersondoesnotexist.com/" TargetMode="Externa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3" name="Rectangle 22"/>
          <p:cNvSpPr/>
          <p:nvPr/>
        </p:nvSpPr>
        <p:spPr>
          <a:xfrm>
            <a:off x="0" y="0"/>
            <a:ext cx="12191400" cy="685728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p:style>
      </p:sp>
      <p:pic>
        <p:nvPicPr>
          <p:cNvPr id="124" name="Picture 5" descr="A wireframe of a head&#10;&#10;Description automatically generated"/>
          <p:cNvPicPr/>
          <p:nvPr/>
        </p:nvPicPr>
        <p:blipFill>
          <a:blip r:embed="rId2">
            <a:alphaModFix amt="50000"/>
          </a:blip>
          <a:srcRect b="443"/>
          <a:stretch/>
        </p:blipFill>
        <p:spPr>
          <a:xfrm>
            <a:off x="0" y="0"/>
            <a:ext cx="12191400" cy="6857280"/>
          </a:xfrm>
          <a:prstGeom prst="rect">
            <a:avLst/>
          </a:prstGeom>
          <a:ln w="0">
            <a:noFill/>
          </a:ln>
        </p:spPr>
      </p:pic>
      <p:sp>
        <p:nvSpPr>
          <p:cNvPr id="125" name="PlaceHolder 1"/>
          <p:cNvSpPr>
            <a:spLocks noGrp="1"/>
          </p:cNvSpPr>
          <p:nvPr>
            <p:ph type="title"/>
          </p:nvPr>
        </p:nvSpPr>
        <p:spPr>
          <a:xfrm>
            <a:off x="1523880" y="1122480"/>
            <a:ext cx="9143280" cy="2899800"/>
          </a:xfrm>
          <a:prstGeom prst="rect">
            <a:avLst/>
          </a:prstGeom>
          <a:noFill/>
          <a:ln w="0">
            <a:noFill/>
          </a:ln>
        </p:spPr>
        <p:txBody>
          <a:bodyPr lIns="0" tIns="0" rIns="0" bIns="0" anchor="b">
            <a:normAutofit/>
          </a:bodyPr>
          <a:lstStyle/>
          <a:p>
            <a:pPr marL="12600" algn="ctr">
              <a:lnSpc>
                <a:spcPct val="90000"/>
              </a:lnSpc>
              <a:buNone/>
            </a:pPr>
            <a:r>
              <a:rPr lang="en-US" sz="6000" b="0" strike="noStrike" spc="-1">
                <a:solidFill>
                  <a:srgbClr val="FFFFFF"/>
                </a:solidFill>
                <a:latin typeface="Calibri"/>
              </a:rPr>
              <a:t>IE7374 GEN-AI</a:t>
            </a:r>
            <a:endParaRPr lang="en-US" sz="6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 name="Rectangle 9"/>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65" name="PlaceHolder 1"/>
          <p:cNvSpPr>
            <a:spLocks noGrp="1"/>
          </p:cNvSpPr>
          <p:nvPr>
            <p:ph type="title"/>
          </p:nvPr>
        </p:nvSpPr>
        <p:spPr>
          <a:xfrm>
            <a:off x="2385720" y="215280"/>
            <a:ext cx="4979880" cy="478080"/>
          </a:xfrm>
          <a:prstGeom prst="rect">
            <a:avLst/>
          </a:prstGeom>
          <a:noFill/>
          <a:ln w="0">
            <a:noFill/>
          </a:ln>
        </p:spPr>
        <p:txBody>
          <a:bodyPr lIns="0" tIns="315000" rIns="0" bIns="0" anchor="b">
            <a:normAutofit fontScale="29000"/>
          </a:bodyPr>
          <a:lstStyle/>
          <a:p>
            <a:pPr marL="2811960">
              <a:lnSpc>
                <a:spcPct val="100000"/>
              </a:lnSpc>
              <a:spcBef>
                <a:spcPts val="105"/>
              </a:spcBef>
              <a:buNone/>
            </a:pPr>
            <a:r>
              <a:rPr lang="en-US" sz="3700" b="0" strike="noStrike" spc="-21">
                <a:solidFill>
                  <a:srgbClr val="4471C4"/>
                </a:solidFill>
                <a:latin typeface="Calibri Light"/>
              </a:rPr>
              <a:t>Perceptron</a:t>
            </a:r>
            <a:endParaRPr lang="en-US" sz="3700" b="0" strike="noStrike" spc="-1">
              <a:latin typeface="Arial"/>
            </a:endParaRPr>
          </a:p>
        </p:txBody>
      </p:sp>
      <p:sp>
        <p:nvSpPr>
          <p:cNvPr id="166" name="Rectangle 10"/>
          <p:cNvSpPr/>
          <p:nvPr/>
        </p:nvSpPr>
        <p:spPr>
          <a:xfrm rot="10800000" flipH="1">
            <a:off x="0" y="6401520"/>
            <a:ext cx="12191400" cy="456120"/>
          </a:xfrm>
          <a:prstGeom prst="rect">
            <a:avLst/>
          </a:prstGeom>
          <a:gradFill rotWithShape="0">
            <a:gsLst>
              <a:gs pos="22000">
                <a:srgbClr val="000000"/>
              </a:gs>
              <a:gs pos="100000">
                <a:srgbClr val="4F81BD"/>
              </a:gs>
            </a:gsLst>
            <a:lin ang="2400000"/>
          </a:gradFill>
          <a:ln>
            <a:noFill/>
          </a:ln>
        </p:spPr>
        <p:style>
          <a:lnRef idx="2">
            <a:schemeClr val="accent1">
              <a:shade val="50000"/>
            </a:schemeClr>
          </a:lnRef>
          <a:fillRef idx="1">
            <a:schemeClr val="accent1"/>
          </a:fillRef>
          <a:effectRef idx="0">
            <a:schemeClr val="accent1"/>
          </a:effectRef>
          <a:fontRef idx="minor"/>
        </p:style>
      </p:sp>
      <p:sp>
        <p:nvSpPr>
          <p:cNvPr id="167" name="Rectangle 11"/>
          <p:cNvSpPr/>
          <p:nvPr/>
        </p:nvSpPr>
        <p:spPr>
          <a:xfrm flipH="1">
            <a:off x="4037760" y="6400800"/>
            <a:ext cx="8152560" cy="456120"/>
          </a:xfrm>
          <a:prstGeom prst="rect">
            <a:avLst/>
          </a:prstGeom>
          <a:gradFill rotWithShape="0">
            <a:gsLst>
              <a:gs pos="0">
                <a:srgbClr val="000000">
                  <a:alpha val="63137"/>
                </a:srgbClr>
              </a:gs>
              <a:gs pos="100000">
                <a:srgbClr val="376092"/>
              </a:gs>
            </a:gsLst>
            <a:lin ang="13800000"/>
          </a:gradFill>
          <a:ln>
            <a:noFill/>
          </a:ln>
        </p:spPr>
        <p:style>
          <a:lnRef idx="2">
            <a:schemeClr val="accent1">
              <a:shade val="50000"/>
            </a:schemeClr>
          </a:lnRef>
          <a:fillRef idx="1">
            <a:schemeClr val="accent1"/>
          </a:fillRef>
          <a:effectRef idx="0">
            <a:schemeClr val="accent1"/>
          </a:effectRef>
          <a:fontRef idx="minor"/>
        </p:style>
      </p:sp>
      <p:sp>
        <p:nvSpPr>
          <p:cNvPr id="168" name="object 4"/>
          <p:cNvSpPr/>
          <p:nvPr/>
        </p:nvSpPr>
        <p:spPr>
          <a:xfrm>
            <a:off x="4041360" y="695880"/>
            <a:ext cx="4560840" cy="3772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6480">
              <a:lnSpc>
                <a:spcPct val="100000"/>
              </a:lnSpc>
              <a:spcBef>
                <a:spcPts val="51"/>
              </a:spcBef>
              <a:buNone/>
            </a:pPr>
            <a:r>
              <a:rPr lang="en-US" sz="1200" b="1" strike="noStrike" spc="-12">
                <a:solidFill>
                  <a:srgbClr val="FF0000"/>
                </a:solidFill>
                <a:latin typeface="Calibri"/>
                <a:ea typeface="DejaVu Sans"/>
              </a:rPr>
              <a:t>1958 - </a:t>
            </a:r>
            <a:r>
              <a:rPr lang="en-US" sz="1200" b="0" strike="noStrike" spc="-1">
                <a:solidFill>
                  <a:srgbClr val="000000"/>
                </a:solidFill>
                <a:latin typeface="Calibri"/>
                <a:ea typeface="DejaVu Sans"/>
              </a:rPr>
              <a:t>The</a:t>
            </a:r>
            <a:r>
              <a:rPr lang="en-US" sz="1200" b="0" strike="noStrike" spc="-29">
                <a:solidFill>
                  <a:srgbClr val="000000"/>
                </a:solidFill>
                <a:latin typeface="Calibri"/>
                <a:ea typeface="DejaVu Sans"/>
              </a:rPr>
              <a:t> </a:t>
            </a:r>
            <a:r>
              <a:rPr lang="en-US" sz="1200" b="0" strike="noStrike" spc="-7">
                <a:solidFill>
                  <a:srgbClr val="000000"/>
                </a:solidFill>
                <a:latin typeface="Calibri"/>
                <a:ea typeface="DejaVu Sans"/>
              </a:rPr>
              <a:t>perceptron</a:t>
            </a:r>
            <a:r>
              <a:rPr lang="en-US" sz="1200" b="0" strike="noStrike" spc="-41">
                <a:solidFill>
                  <a:srgbClr val="000000"/>
                </a:solidFill>
                <a:latin typeface="Calibri"/>
                <a:ea typeface="DejaVu Sans"/>
              </a:rPr>
              <a:t> </a:t>
            </a:r>
            <a:r>
              <a:rPr lang="en-US" sz="1200" b="0" strike="noStrike" spc="-1">
                <a:solidFill>
                  <a:srgbClr val="000000"/>
                </a:solidFill>
                <a:latin typeface="Calibri"/>
                <a:ea typeface="DejaVu Sans"/>
              </a:rPr>
              <a:t>was</a:t>
            </a:r>
            <a:r>
              <a:rPr lang="en-US" sz="1200" b="0" strike="noStrike" spc="-41">
                <a:solidFill>
                  <a:srgbClr val="000000"/>
                </a:solidFill>
                <a:latin typeface="Calibri"/>
                <a:ea typeface="DejaVu Sans"/>
              </a:rPr>
              <a:t> </a:t>
            </a:r>
            <a:r>
              <a:rPr lang="en-US" sz="1200" b="0" strike="noStrike" spc="-1">
                <a:solidFill>
                  <a:srgbClr val="000000"/>
                </a:solidFill>
                <a:latin typeface="Calibri"/>
                <a:ea typeface="DejaVu Sans"/>
              </a:rPr>
              <a:t>developed</a:t>
            </a:r>
            <a:r>
              <a:rPr lang="en-US" sz="1200" b="0" strike="noStrike" spc="-26">
                <a:solidFill>
                  <a:srgbClr val="000000"/>
                </a:solidFill>
                <a:latin typeface="Calibri"/>
                <a:ea typeface="DejaVu Sans"/>
              </a:rPr>
              <a:t> </a:t>
            </a:r>
            <a:r>
              <a:rPr lang="en-US" sz="1200" b="0" strike="noStrike" spc="-1">
                <a:solidFill>
                  <a:srgbClr val="000000"/>
                </a:solidFill>
                <a:latin typeface="Calibri"/>
                <a:ea typeface="DejaVu Sans"/>
              </a:rPr>
              <a:t>by</a:t>
            </a:r>
            <a:r>
              <a:rPr lang="en-US" sz="1200" b="0" strike="noStrike" spc="-35">
                <a:solidFill>
                  <a:srgbClr val="000000"/>
                </a:solidFill>
                <a:latin typeface="Calibri"/>
                <a:ea typeface="DejaVu Sans"/>
              </a:rPr>
              <a:t> </a:t>
            </a:r>
            <a:r>
              <a:rPr lang="en-US" sz="1200" b="0" strike="noStrike" spc="-7">
                <a:solidFill>
                  <a:srgbClr val="000000"/>
                </a:solidFill>
                <a:latin typeface="Calibri"/>
                <a:ea typeface="DejaVu Sans"/>
              </a:rPr>
              <a:t>Rosenblatt</a:t>
            </a:r>
            <a:r>
              <a:rPr lang="en-US" sz="1200" b="0" strike="noStrike" spc="-41">
                <a:solidFill>
                  <a:srgbClr val="000000"/>
                </a:solidFill>
                <a:latin typeface="Calibri"/>
                <a:ea typeface="DejaVu Sans"/>
              </a:rPr>
              <a:t> </a:t>
            </a:r>
            <a:r>
              <a:rPr lang="en-US" sz="1200" b="0" strike="noStrike" spc="-7">
                <a:solidFill>
                  <a:srgbClr val="000000"/>
                </a:solidFill>
                <a:latin typeface="Calibri"/>
                <a:ea typeface="DejaVu Sans"/>
              </a:rPr>
              <a:t>(physiologist).</a:t>
            </a:r>
            <a:endParaRPr lang="en-US" sz="1200" b="0" strike="noStrike" spc="-1">
              <a:latin typeface="Arial"/>
            </a:endParaRPr>
          </a:p>
        </p:txBody>
      </p:sp>
      <p:sp>
        <p:nvSpPr>
          <p:cNvPr id="169" name="object 7"/>
          <p:cNvSpPr/>
          <p:nvPr/>
        </p:nvSpPr>
        <p:spPr>
          <a:xfrm>
            <a:off x="11661840" y="4330800"/>
            <a:ext cx="51120" cy="1036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6480">
              <a:lnSpc>
                <a:spcPct val="100000"/>
              </a:lnSpc>
              <a:spcBef>
                <a:spcPts val="51"/>
              </a:spcBef>
              <a:buNone/>
            </a:pPr>
            <a:r>
              <a:rPr lang="en-US" sz="600" b="0" strike="noStrike" spc="-26">
                <a:solidFill>
                  <a:srgbClr val="888888"/>
                </a:solidFill>
                <a:latin typeface="Calibri"/>
                <a:ea typeface="DejaVu Sans"/>
              </a:rPr>
              <a:t>6</a:t>
            </a:r>
            <a:endParaRPr lang="en-US" sz="600" b="0" strike="noStrike" spc="-1">
              <a:latin typeface="Arial"/>
            </a:endParaRPr>
          </a:p>
        </p:txBody>
      </p:sp>
      <p:pic>
        <p:nvPicPr>
          <p:cNvPr id="170" name="Picture 7" descr="A diagram of a diagram of a machine learning algorithm&#10;&#10;Description automatically generated"/>
          <p:cNvPicPr/>
          <p:nvPr/>
        </p:nvPicPr>
        <p:blipFill>
          <a:blip r:embed="rId2"/>
          <a:stretch/>
        </p:blipFill>
        <p:spPr>
          <a:xfrm>
            <a:off x="6239880" y="2235600"/>
            <a:ext cx="5664240" cy="3114000"/>
          </a:xfrm>
          <a:prstGeom prst="rect">
            <a:avLst/>
          </a:prstGeom>
          <a:ln w="0">
            <a:noFill/>
          </a:ln>
        </p:spPr>
      </p:pic>
      <p:pic>
        <p:nvPicPr>
          <p:cNvPr id="171" name="Picture 8" descr="A diagram of a machine&#10;&#10;Description automatically generated"/>
          <p:cNvPicPr/>
          <p:nvPr/>
        </p:nvPicPr>
        <p:blipFill>
          <a:blip r:embed="rId3"/>
          <a:stretch/>
        </p:blipFill>
        <p:spPr>
          <a:xfrm>
            <a:off x="623520" y="1804320"/>
            <a:ext cx="4848480" cy="3779640"/>
          </a:xfrm>
          <a:prstGeom prst="rect">
            <a:avLst/>
          </a:prstGeom>
          <a:ln w="0">
            <a:noFill/>
          </a:ln>
        </p:spPr>
      </p:pic>
      <p:pic>
        <p:nvPicPr>
          <p:cNvPr id="172" name="Picture 15" descr="A diagram of a function&#10;&#10;Description automatically generated"/>
          <p:cNvPicPr/>
          <p:nvPr/>
        </p:nvPicPr>
        <p:blipFill>
          <a:blip r:embed="rId4"/>
          <a:stretch/>
        </p:blipFill>
        <p:spPr>
          <a:xfrm>
            <a:off x="2000160" y="4802040"/>
            <a:ext cx="3468960" cy="126360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 name="Rectangle 10"/>
          <p:cNvSpPr/>
          <p:nvPr/>
        </p:nvSpPr>
        <p:spPr>
          <a:xfrm rot="10800000" flipH="1">
            <a:off x="0" y="6401520"/>
            <a:ext cx="12191400" cy="456120"/>
          </a:xfrm>
          <a:prstGeom prst="rect">
            <a:avLst/>
          </a:prstGeom>
          <a:gradFill rotWithShape="0">
            <a:gsLst>
              <a:gs pos="22000">
                <a:srgbClr val="000000"/>
              </a:gs>
              <a:gs pos="100000">
                <a:srgbClr val="4F81BD"/>
              </a:gs>
            </a:gsLst>
            <a:lin ang="2400000"/>
          </a:gradFill>
          <a:ln>
            <a:noFill/>
          </a:ln>
        </p:spPr>
        <p:style>
          <a:lnRef idx="2">
            <a:schemeClr val="accent1">
              <a:shade val="50000"/>
            </a:schemeClr>
          </a:lnRef>
          <a:fillRef idx="1">
            <a:schemeClr val="accent1"/>
          </a:fillRef>
          <a:effectRef idx="0">
            <a:schemeClr val="accent1"/>
          </a:effectRef>
          <a:fontRef idx="minor"/>
        </p:style>
      </p:sp>
      <p:sp>
        <p:nvSpPr>
          <p:cNvPr id="174" name="Rectangle 11"/>
          <p:cNvSpPr/>
          <p:nvPr/>
        </p:nvSpPr>
        <p:spPr>
          <a:xfrm flipH="1">
            <a:off x="4037760" y="6400800"/>
            <a:ext cx="8152560" cy="456120"/>
          </a:xfrm>
          <a:prstGeom prst="rect">
            <a:avLst/>
          </a:prstGeom>
          <a:gradFill rotWithShape="0">
            <a:gsLst>
              <a:gs pos="0">
                <a:srgbClr val="000000">
                  <a:alpha val="63137"/>
                </a:srgbClr>
              </a:gs>
              <a:gs pos="100000">
                <a:srgbClr val="376092"/>
              </a:gs>
            </a:gsLst>
            <a:lin ang="13800000"/>
          </a:gradFill>
          <a:ln>
            <a:noFill/>
          </a:ln>
        </p:spPr>
        <p:style>
          <a:lnRef idx="2">
            <a:schemeClr val="accent1">
              <a:shade val="50000"/>
            </a:schemeClr>
          </a:lnRef>
          <a:fillRef idx="1">
            <a:schemeClr val="accent1"/>
          </a:fillRef>
          <a:effectRef idx="0">
            <a:schemeClr val="accent1"/>
          </a:effectRef>
          <a:fontRef idx="minor"/>
        </p:style>
      </p:sp>
      <p:sp>
        <p:nvSpPr>
          <p:cNvPr id="175" name="object 7"/>
          <p:cNvSpPr/>
          <p:nvPr/>
        </p:nvSpPr>
        <p:spPr>
          <a:xfrm>
            <a:off x="11661840" y="4330800"/>
            <a:ext cx="51120" cy="1036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6480">
              <a:lnSpc>
                <a:spcPct val="100000"/>
              </a:lnSpc>
              <a:spcBef>
                <a:spcPts val="51"/>
              </a:spcBef>
              <a:buNone/>
            </a:pPr>
            <a:r>
              <a:rPr lang="en-US" sz="600" b="0" strike="noStrike" spc="-26">
                <a:solidFill>
                  <a:srgbClr val="888888"/>
                </a:solidFill>
                <a:latin typeface="Calibri"/>
                <a:ea typeface="DejaVu Sans"/>
              </a:rPr>
              <a:t>6</a:t>
            </a:r>
            <a:endParaRPr lang="en-US" sz="600" b="0" strike="noStrike" spc="-1">
              <a:latin typeface="Arial"/>
            </a:endParaRPr>
          </a:p>
        </p:txBody>
      </p:sp>
      <p:pic>
        <p:nvPicPr>
          <p:cNvPr id="176" name="Picture 8" descr="A diagram of a network&#10;&#10;Description automatically generated"/>
          <p:cNvPicPr/>
          <p:nvPr/>
        </p:nvPicPr>
        <p:blipFill>
          <a:blip r:embed="rId2"/>
          <a:srcRect l="970" t="369" r="-970" b="-102"/>
          <a:stretch/>
        </p:blipFill>
        <p:spPr>
          <a:xfrm>
            <a:off x="1227600" y="2007360"/>
            <a:ext cx="7576920" cy="3889800"/>
          </a:xfrm>
          <a:prstGeom prst="rect">
            <a:avLst/>
          </a:prstGeom>
          <a:ln w="0">
            <a:noFill/>
          </a:ln>
        </p:spPr>
      </p:pic>
      <p:sp>
        <p:nvSpPr>
          <p:cNvPr id="177" name="object 2"/>
          <p:cNvSpPr/>
          <p:nvPr/>
        </p:nvSpPr>
        <p:spPr>
          <a:xfrm>
            <a:off x="2870640" y="226080"/>
            <a:ext cx="6602760" cy="1005480"/>
          </a:xfrm>
          <a:prstGeom prst="rect">
            <a:avLst/>
          </a:prstGeom>
          <a:noFill/>
          <a:ln w="0">
            <a:noFill/>
          </a:ln>
        </p:spPr>
        <p:style>
          <a:lnRef idx="0">
            <a:scrgbClr r="0" g="0" b="0"/>
          </a:lnRef>
          <a:fillRef idx="0">
            <a:scrgbClr r="0" g="0" b="0"/>
          </a:fillRef>
          <a:effectRef idx="0">
            <a:scrgbClr r="0" g="0" b="0"/>
          </a:effectRef>
          <a:fontRef idx="minor"/>
        </p:style>
        <p:txBody>
          <a:bodyPr lIns="0" tIns="528120" rIns="0" bIns="0" anchor="t">
            <a:spAutoFit/>
          </a:bodyPr>
          <a:lstStyle/>
          <a:p>
            <a:pPr marL="905040">
              <a:lnSpc>
                <a:spcPct val="100000"/>
              </a:lnSpc>
              <a:spcBef>
                <a:spcPts val="136"/>
              </a:spcBef>
              <a:buNone/>
            </a:pPr>
            <a:r>
              <a:rPr lang="en-US" sz="3300" b="0" strike="noStrike" spc="-1">
                <a:solidFill>
                  <a:srgbClr val="494F54"/>
                </a:solidFill>
                <a:latin typeface="Arial"/>
                <a:ea typeface="DejaVu Sans"/>
              </a:rPr>
              <a:t>Neural</a:t>
            </a:r>
            <a:r>
              <a:rPr lang="en-US" sz="3300" b="0" strike="noStrike" spc="7">
                <a:solidFill>
                  <a:srgbClr val="494F54"/>
                </a:solidFill>
                <a:latin typeface="Arial"/>
                <a:ea typeface="DejaVu Sans"/>
              </a:rPr>
              <a:t> </a:t>
            </a:r>
            <a:r>
              <a:rPr lang="en-US" sz="3300" b="0" strike="noStrike" spc="-1">
                <a:solidFill>
                  <a:srgbClr val="494F54"/>
                </a:solidFill>
                <a:latin typeface="Arial"/>
                <a:ea typeface="DejaVu Sans"/>
              </a:rPr>
              <a:t>Network</a:t>
            </a:r>
            <a:r>
              <a:rPr lang="en-US" sz="3300" b="0" strike="noStrike" spc="-182">
                <a:solidFill>
                  <a:srgbClr val="494F54"/>
                </a:solidFill>
                <a:latin typeface="Arial"/>
                <a:ea typeface="DejaVu Sans"/>
              </a:rPr>
              <a:t> </a:t>
            </a:r>
            <a:r>
              <a:rPr lang="en-US" sz="3300" b="0" strike="noStrike" spc="-12">
                <a:solidFill>
                  <a:srgbClr val="494F54"/>
                </a:solidFill>
                <a:latin typeface="Arial"/>
                <a:ea typeface="DejaVu Sans"/>
              </a:rPr>
              <a:t>Architecture</a:t>
            </a:r>
            <a:endParaRPr lang="en-US" sz="3300" b="0" strike="noStrike" spc="-1">
              <a:latin typeface="Arial"/>
            </a:endParaRPr>
          </a:p>
        </p:txBody>
      </p:sp>
      <p:sp>
        <p:nvSpPr>
          <p:cNvPr id="178" name="object 21"/>
          <p:cNvSpPr/>
          <p:nvPr/>
        </p:nvSpPr>
        <p:spPr>
          <a:xfrm>
            <a:off x="6975000" y="1717920"/>
            <a:ext cx="869400" cy="6220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2000" b="0" strike="noStrike" spc="-12">
                <a:solidFill>
                  <a:srgbClr val="000000"/>
                </a:solidFill>
                <a:latin typeface="Calibri"/>
                <a:ea typeface="DejaVu Sans"/>
              </a:rPr>
              <a:t>Synapse</a:t>
            </a:r>
            <a:endParaRPr lang="en-US" sz="2000" b="0" strike="noStrike" spc="-1">
              <a:latin typeface="Arial"/>
            </a:endParaRPr>
          </a:p>
        </p:txBody>
      </p:sp>
      <p:grpSp>
        <p:nvGrpSpPr>
          <p:cNvPr id="179" name="object 22"/>
          <p:cNvGrpSpPr/>
          <p:nvPr/>
        </p:nvGrpSpPr>
        <p:grpSpPr>
          <a:xfrm>
            <a:off x="6492600" y="2093760"/>
            <a:ext cx="792720" cy="620640"/>
            <a:chOff x="6492600" y="2093760"/>
            <a:chExt cx="792720" cy="620640"/>
          </a:xfrm>
        </p:grpSpPr>
        <p:sp>
          <p:nvSpPr>
            <p:cNvPr id="180" name="object 23"/>
            <p:cNvSpPr/>
            <p:nvPr/>
          </p:nvSpPr>
          <p:spPr>
            <a:xfrm flipV="1">
              <a:off x="6574680" y="2093760"/>
              <a:ext cx="710640" cy="556560"/>
            </a:xfrm>
            <a:custGeom>
              <a:avLst/>
              <a:gdLst/>
              <a:ahLst/>
              <a:cxnLst/>
              <a:rect l="l" t="t" r="r" b="b"/>
              <a:pathLst>
                <a:path w="833754" h="541654">
                  <a:moveTo>
                    <a:pt x="833462" y="541096"/>
                  </a:moveTo>
                  <a:lnTo>
                    <a:pt x="0" y="0"/>
                  </a:lnTo>
                </a:path>
              </a:pathLst>
            </a:custGeom>
            <a:noFill/>
            <a:ln w="12700">
              <a:solidFill>
                <a:srgbClr val="44536A"/>
              </a:solidFill>
              <a:round/>
            </a:ln>
          </p:spPr>
          <p:style>
            <a:lnRef idx="0">
              <a:scrgbClr r="0" g="0" b="0"/>
            </a:lnRef>
            <a:fillRef idx="0">
              <a:scrgbClr r="0" g="0" b="0"/>
            </a:fillRef>
            <a:effectRef idx="0">
              <a:scrgbClr r="0" g="0" b="0"/>
            </a:effectRef>
            <a:fontRef idx="minor"/>
          </p:style>
        </p:sp>
        <p:sp>
          <p:nvSpPr>
            <p:cNvPr id="181" name="object 24"/>
            <p:cNvSpPr/>
            <p:nvPr/>
          </p:nvSpPr>
          <p:spPr>
            <a:xfrm flipV="1">
              <a:off x="6492600" y="2589120"/>
              <a:ext cx="120240" cy="125280"/>
            </a:xfrm>
            <a:custGeom>
              <a:avLst/>
              <a:gdLst/>
              <a:ahLst/>
              <a:cxnLst/>
              <a:rect l="l" t="t" r="r" b="b"/>
              <a:pathLst>
                <a:path w="141604" h="122554">
                  <a:moveTo>
                    <a:pt x="0" y="0"/>
                  </a:moveTo>
                  <a:lnTo>
                    <a:pt x="71932" y="122415"/>
                  </a:lnTo>
                  <a:lnTo>
                    <a:pt x="141096" y="15900"/>
                  </a:lnTo>
                  <a:lnTo>
                    <a:pt x="0" y="0"/>
                  </a:lnTo>
                  <a:close/>
                </a:path>
              </a:pathLst>
            </a:custGeom>
            <a:solidFill>
              <a:srgbClr val="44536A"/>
            </a:solidFill>
            <a:ln w="0">
              <a:noFill/>
            </a:ln>
          </p:spPr>
          <p:style>
            <a:lnRef idx="0">
              <a:scrgbClr r="0" g="0" b="0"/>
            </a:lnRef>
            <a:fillRef idx="0">
              <a:scrgbClr r="0" g="0" b="0"/>
            </a:fillRef>
            <a:effectRef idx="0">
              <a:scrgbClr r="0" g="0" b="0"/>
            </a:effectRef>
            <a:fontRef idx="minor"/>
          </p:style>
        </p:sp>
      </p:grpSp>
      <p:sp>
        <p:nvSpPr>
          <p:cNvPr id="182" name="object 25"/>
          <p:cNvSpPr/>
          <p:nvPr/>
        </p:nvSpPr>
        <p:spPr>
          <a:xfrm>
            <a:off x="1999080" y="5891400"/>
            <a:ext cx="802080" cy="6220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600">
              <a:lnSpc>
                <a:spcPct val="100000"/>
              </a:lnSpc>
              <a:spcBef>
                <a:spcPts val="99"/>
              </a:spcBef>
              <a:buNone/>
            </a:pPr>
            <a:r>
              <a:rPr lang="en-US" sz="2000" b="0" strike="noStrike" spc="-12">
                <a:solidFill>
                  <a:srgbClr val="000000"/>
                </a:solidFill>
                <a:latin typeface="Calibri"/>
                <a:ea typeface="DejaVu Sans"/>
              </a:rPr>
              <a:t>Neuron</a:t>
            </a:r>
            <a:endParaRPr lang="en-US" sz="2000" b="0" strike="noStrike" spc="-1">
              <a:latin typeface="Arial"/>
            </a:endParaRPr>
          </a:p>
        </p:txBody>
      </p:sp>
      <p:grpSp>
        <p:nvGrpSpPr>
          <p:cNvPr id="183" name="object 26"/>
          <p:cNvGrpSpPr/>
          <p:nvPr/>
        </p:nvGrpSpPr>
        <p:grpSpPr>
          <a:xfrm>
            <a:off x="2481480" y="5230440"/>
            <a:ext cx="774720" cy="655920"/>
            <a:chOff x="2481480" y="5230440"/>
            <a:chExt cx="774720" cy="655920"/>
          </a:xfrm>
        </p:grpSpPr>
        <p:sp>
          <p:nvSpPr>
            <p:cNvPr id="184" name="object 27"/>
            <p:cNvSpPr/>
            <p:nvPr/>
          </p:nvSpPr>
          <p:spPr>
            <a:xfrm>
              <a:off x="2481480" y="5304240"/>
              <a:ext cx="687600" cy="582120"/>
            </a:xfrm>
            <a:custGeom>
              <a:avLst/>
              <a:gdLst/>
              <a:ahLst/>
              <a:cxnLst/>
              <a:rect l="l" t="t" r="r" b="b"/>
              <a:pathLst>
                <a:path w="688339" h="582929">
                  <a:moveTo>
                    <a:pt x="0" y="582460"/>
                  </a:moveTo>
                  <a:lnTo>
                    <a:pt x="687781" y="0"/>
                  </a:lnTo>
                </a:path>
              </a:pathLst>
            </a:custGeom>
            <a:noFill/>
            <a:ln w="12700">
              <a:solidFill>
                <a:srgbClr val="44536A"/>
              </a:solidFill>
              <a:round/>
            </a:ln>
          </p:spPr>
          <p:style>
            <a:lnRef idx="0">
              <a:scrgbClr r="0" g="0" b="0"/>
            </a:lnRef>
            <a:fillRef idx="0">
              <a:scrgbClr r="0" g="0" b="0"/>
            </a:fillRef>
            <a:effectRef idx="0">
              <a:scrgbClr r="0" g="0" b="0"/>
            </a:effectRef>
            <a:fontRef idx="minor"/>
          </p:style>
        </p:sp>
        <p:sp>
          <p:nvSpPr>
            <p:cNvPr id="185" name="object 28"/>
            <p:cNvSpPr/>
            <p:nvPr/>
          </p:nvSpPr>
          <p:spPr>
            <a:xfrm>
              <a:off x="3118320" y="5230440"/>
              <a:ext cx="137880" cy="129960"/>
            </a:xfrm>
            <a:custGeom>
              <a:avLst/>
              <a:gdLst/>
              <a:ahLst/>
              <a:cxnLst/>
              <a:rect l="l" t="t" r="r" b="b"/>
              <a:pathLst>
                <a:path w="138429" h="130810">
                  <a:moveTo>
                    <a:pt x="137947" y="0"/>
                  </a:moveTo>
                  <a:lnTo>
                    <a:pt x="0" y="33616"/>
                  </a:lnTo>
                  <a:lnTo>
                    <a:pt x="82080" y="130530"/>
                  </a:lnTo>
                  <a:lnTo>
                    <a:pt x="137947" y="0"/>
                  </a:lnTo>
                  <a:close/>
                </a:path>
              </a:pathLst>
            </a:custGeom>
            <a:solidFill>
              <a:srgbClr val="44536A"/>
            </a:solidFill>
            <a:ln w="0">
              <a:noFill/>
            </a:ln>
          </p:spPr>
          <p:style>
            <a:lnRef idx="0">
              <a:scrgbClr r="0" g="0" b="0"/>
            </a:lnRef>
            <a:fillRef idx="0">
              <a:scrgbClr r="0" g="0" b="0"/>
            </a:fillRef>
            <a:effectRef idx="0">
              <a:scrgbClr r="0" g="0" b="0"/>
            </a:effectRef>
            <a:fontRef idx="minor"/>
          </p:style>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 name="Rectangle 7"/>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87" name="Rectangle 8"/>
          <p:cNvSpPr/>
          <p:nvPr/>
        </p:nvSpPr>
        <p:spPr>
          <a:xfrm flipH="1">
            <a:off x="-720" y="360"/>
            <a:ext cx="12191400" cy="1575360"/>
          </a:xfrm>
          <a:prstGeom prst="rect">
            <a:avLst/>
          </a:prstGeom>
          <a:gradFill rotWithShape="0">
            <a:gsLst>
              <a:gs pos="0">
                <a:srgbClr val="254061"/>
              </a:gs>
              <a:gs pos="100000">
                <a:srgbClr val="376092"/>
              </a:gs>
            </a:gsLst>
            <a:lin ang="8400000"/>
          </a:gradFill>
          <a:ln>
            <a:noFill/>
          </a:ln>
        </p:spPr>
        <p:style>
          <a:lnRef idx="2">
            <a:schemeClr val="accent1">
              <a:shade val="50000"/>
            </a:schemeClr>
          </a:lnRef>
          <a:fillRef idx="1">
            <a:schemeClr val="accent1"/>
          </a:fillRef>
          <a:effectRef idx="0">
            <a:schemeClr val="accent1"/>
          </a:effectRef>
          <a:fontRef idx="minor"/>
        </p:style>
      </p:sp>
      <p:sp>
        <p:nvSpPr>
          <p:cNvPr id="188" name="Rectangle 9"/>
          <p:cNvSpPr/>
          <p:nvPr/>
        </p:nvSpPr>
        <p:spPr>
          <a:xfrm rot="10800000" flipH="1">
            <a:off x="8128800" y="720"/>
            <a:ext cx="4062600" cy="1575720"/>
          </a:xfrm>
          <a:prstGeom prst="rect">
            <a:avLst/>
          </a:prstGeom>
          <a:gradFill rotWithShape="0">
            <a:gsLst>
              <a:gs pos="19000">
                <a:srgbClr val="254061">
                  <a:alpha val="68235"/>
                </a:srgbClr>
              </a:gs>
              <a:gs pos="100000">
                <a:srgbClr val="4F81BD">
                  <a:alpha val="79215"/>
                </a:srgbClr>
              </a:gs>
            </a:gsLst>
            <a:lin ang="8400000"/>
          </a:gradFill>
          <a:ln>
            <a:noFill/>
          </a:ln>
        </p:spPr>
        <p:style>
          <a:lnRef idx="2">
            <a:schemeClr val="accent1">
              <a:shade val="50000"/>
            </a:schemeClr>
          </a:lnRef>
          <a:fillRef idx="1">
            <a:schemeClr val="accent1"/>
          </a:fillRef>
          <a:effectRef idx="0">
            <a:schemeClr val="accent1"/>
          </a:effectRef>
          <a:fontRef idx="minor"/>
        </p:style>
      </p:sp>
      <p:sp>
        <p:nvSpPr>
          <p:cNvPr id="189" name="Rectangle 11"/>
          <p:cNvSpPr/>
          <p:nvPr/>
        </p:nvSpPr>
        <p:spPr>
          <a:xfrm rot="5400000">
            <a:off x="5308560" y="-5307840"/>
            <a:ext cx="1575720" cy="12191400"/>
          </a:xfrm>
          <a:prstGeom prst="rect">
            <a:avLst/>
          </a:prstGeom>
          <a:gradFill rotWithShape="0">
            <a:gsLst>
              <a:gs pos="0">
                <a:srgbClr val="000000">
                  <a:alpha val="0"/>
                </a:srgbClr>
              </a:gs>
              <a:gs pos="100000">
                <a:srgbClr val="000000">
                  <a:alpha val="87058"/>
                </a:srgbClr>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90" name="Rectangle 13"/>
          <p:cNvSpPr/>
          <p:nvPr/>
        </p:nvSpPr>
        <p:spPr>
          <a:xfrm>
            <a:off x="3825360" y="1080"/>
            <a:ext cx="4302720" cy="1574640"/>
          </a:xfrm>
          <a:prstGeom prst="rect">
            <a:avLst/>
          </a:prstGeom>
          <a:gradFill rotWithShape="0">
            <a:gsLst>
              <a:gs pos="26000">
                <a:srgbClr val="254061">
                  <a:alpha val="0"/>
                </a:srgbClr>
              </a:gs>
              <a:gs pos="100000">
                <a:srgbClr val="4F81BD">
                  <a:alpha val="17254"/>
                </a:srgbClr>
              </a:gs>
            </a:gsLst>
            <a:lin ang="3600000"/>
          </a:gradFill>
          <a:ln>
            <a:noFill/>
          </a:ln>
        </p:spPr>
        <p:style>
          <a:lnRef idx="2">
            <a:schemeClr val="accent1">
              <a:shade val="50000"/>
            </a:schemeClr>
          </a:lnRef>
          <a:fillRef idx="1">
            <a:schemeClr val="accent1"/>
          </a:fillRef>
          <a:effectRef idx="0">
            <a:schemeClr val="accent1"/>
          </a:effectRef>
          <a:fontRef idx="minor"/>
        </p:style>
      </p:sp>
      <p:sp>
        <p:nvSpPr>
          <p:cNvPr id="191" name="PlaceHolder 1"/>
          <p:cNvSpPr>
            <a:spLocks noGrp="1"/>
          </p:cNvSpPr>
          <p:nvPr>
            <p:ph type="title"/>
          </p:nvPr>
        </p:nvSpPr>
        <p:spPr>
          <a:xfrm>
            <a:off x="699840" y="353160"/>
            <a:ext cx="7090560" cy="897840"/>
          </a:xfrm>
          <a:prstGeom prst="rect">
            <a:avLst/>
          </a:prstGeom>
          <a:noFill/>
          <a:ln w="0">
            <a:noFill/>
          </a:ln>
        </p:spPr>
        <p:txBody>
          <a:bodyPr lIns="0" tIns="0" rIns="0" bIns="0" anchor="ctr">
            <a:normAutofit fontScale="96000"/>
          </a:bodyPr>
          <a:lstStyle/>
          <a:p>
            <a:pPr marL="1744920">
              <a:lnSpc>
                <a:spcPct val="90000"/>
              </a:lnSpc>
              <a:buNone/>
            </a:pPr>
            <a:r>
              <a:rPr lang="en-US" sz="3400" b="0" strike="noStrike" spc="-12">
                <a:solidFill>
                  <a:srgbClr val="FFFFFF"/>
                </a:solidFill>
                <a:latin typeface="Calibri"/>
              </a:rPr>
              <a:t>Feedforward</a:t>
            </a:r>
            <a:r>
              <a:rPr lang="en-US" sz="3400" b="0" strike="noStrike" spc="-120">
                <a:solidFill>
                  <a:srgbClr val="FFFFFF"/>
                </a:solidFill>
                <a:latin typeface="Calibri"/>
              </a:rPr>
              <a:t> </a:t>
            </a:r>
            <a:r>
              <a:rPr lang="en-US" sz="3400" b="0" strike="noStrike" spc="-1">
                <a:solidFill>
                  <a:srgbClr val="FFFFFF"/>
                </a:solidFill>
                <a:latin typeface="Calibri"/>
              </a:rPr>
              <a:t>Deep</a:t>
            </a:r>
            <a:r>
              <a:rPr lang="en-US" sz="3400" b="0" strike="noStrike" spc="-126">
                <a:solidFill>
                  <a:srgbClr val="FFFFFF"/>
                </a:solidFill>
                <a:latin typeface="Calibri"/>
              </a:rPr>
              <a:t> </a:t>
            </a:r>
            <a:r>
              <a:rPr lang="en-US" sz="3400" b="0" strike="noStrike" spc="-12">
                <a:solidFill>
                  <a:srgbClr val="FFFFFF"/>
                </a:solidFill>
                <a:latin typeface="Calibri"/>
              </a:rPr>
              <a:t>Networks</a:t>
            </a:r>
            <a:endParaRPr lang="en-US" sz="3400" b="0" strike="noStrike" spc="-1">
              <a:latin typeface="Arial"/>
            </a:endParaRPr>
          </a:p>
        </p:txBody>
      </p:sp>
      <p:pic>
        <p:nvPicPr>
          <p:cNvPr id="192" name="Picture 5" descr="A network of colored dots and lines&#10;&#10;Description automatically generated"/>
          <p:cNvPicPr/>
          <p:nvPr/>
        </p:nvPicPr>
        <p:blipFill>
          <a:blip r:embed="rId2"/>
          <a:stretch/>
        </p:blipFill>
        <p:spPr>
          <a:xfrm>
            <a:off x="5502960" y="1576080"/>
            <a:ext cx="6354360" cy="5280480"/>
          </a:xfrm>
          <a:prstGeom prst="rect">
            <a:avLst/>
          </a:prstGeom>
          <a:ln w="0">
            <a:noFill/>
          </a:ln>
        </p:spPr>
      </p:pic>
      <p:sp>
        <p:nvSpPr>
          <p:cNvPr id="193" name="PlaceHolder 2"/>
          <p:cNvSpPr>
            <a:spLocks noGrp="1"/>
          </p:cNvSpPr>
          <p:nvPr>
            <p:ph type="sldNum" idx="10"/>
          </p:nvPr>
        </p:nvSpPr>
        <p:spPr>
          <a:xfrm>
            <a:off x="11704320" y="643104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12</a:t>
            </a:r>
            <a:endParaRPr lang="en-US" sz="1100" b="0" strike="noStrike" spc="-1">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 name="Rectangle 8"/>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95" name="Rectangle 10"/>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96" name="Rectangle 12"/>
          <p:cNvSpPr/>
          <p:nvPr/>
        </p:nvSpPr>
        <p:spPr>
          <a:xfrm>
            <a:off x="0" y="0"/>
            <a:ext cx="8128080" cy="1574640"/>
          </a:xfrm>
          <a:prstGeom prst="rect">
            <a:avLst/>
          </a:prstGeom>
          <a:gradFill rotWithShape="0">
            <a:gsLst>
              <a:gs pos="26000">
                <a:srgbClr val="95B3D7">
                  <a:alpha val="0"/>
                </a:srgbClr>
              </a:gs>
              <a:gs pos="100000">
                <a:srgbClr val="4F81BD">
                  <a:alpha val="41176"/>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197" name="Rectangle 14"/>
          <p:cNvSpPr/>
          <p:nvPr/>
        </p:nvSpPr>
        <p:spPr>
          <a:xfrm flipH="1">
            <a:off x="-720" y="0"/>
            <a:ext cx="12191400" cy="1573560"/>
          </a:xfrm>
          <a:prstGeom prst="rect">
            <a:avLst/>
          </a:prstGeom>
          <a:gradFill rotWithShape="0">
            <a:gsLst>
              <a:gs pos="22000">
                <a:srgbClr val="4F81BD">
                  <a:alpha val="15294"/>
                </a:srgbClr>
              </a:gs>
              <a:gs pos="100000">
                <a:srgbClr val="000000">
                  <a:alpha val="63137"/>
                </a:srgbClr>
              </a:gs>
            </a:gsLst>
            <a:lin ang="4800000"/>
          </a:gradFill>
          <a:ln>
            <a:noFill/>
          </a:ln>
        </p:spPr>
        <p:style>
          <a:lnRef idx="2">
            <a:schemeClr val="accent1">
              <a:shade val="50000"/>
            </a:schemeClr>
          </a:lnRef>
          <a:fillRef idx="1">
            <a:schemeClr val="accent1"/>
          </a:fillRef>
          <a:effectRef idx="0">
            <a:schemeClr val="accent1"/>
          </a:effectRef>
          <a:fontRef idx="minor"/>
        </p:style>
      </p:sp>
      <p:sp>
        <p:nvSpPr>
          <p:cNvPr id="198" name="PlaceHolder 1"/>
          <p:cNvSpPr>
            <a:spLocks noGrp="1"/>
          </p:cNvSpPr>
          <p:nvPr>
            <p:ph type="title"/>
          </p:nvPr>
        </p:nvSpPr>
        <p:spPr>
          <a:xfrm>
            <a:off x="699840" y="248040"/>
            <a:ext cx="7062840" cy="1158480"/>
          </a:xfrm>
          <a:prstGeom prst="rect">
            <a:avLst/>
          </a:prstGeom>
          <a:noFill/>
          <a:ln w="0">
            <a:noFill/>
          </a:ln>
        </p:spPr>
        <p:txBody>
          <a:bodyPr lIns="0" tIns="0" rIns="0" bIns="0" anchor="ctr">
            <a:normAutofit/>
          </a:bodyPr>
          <a:lstStyle/>
          <a:p>
            <a:pPr marL="2927880">
              <a:lnSpc>
                <a:spcPct val="90000"/>
              </a:lnSpc>
              <a:buNone/>
            </a:pPr>
            <a:r>
              <a:rPr lang="en-US" sz="4000" b="0" strike="noStrike" spc="-1">
                <a:solidFill>
                  <a:srgbClr val="FFFFFF"/>
                </a:solidFill>
                <a:latin typeface="Calibri"/>
              </a:rPr>
              <a:t>Interest</a:t>
            </a:r>
            <a:r>
              <a:rPr lang="en-US" sz="4000" b="0" strike="noStrike" spc="-165">
                <a:solidFill>
                  <a:srgbClr val="FFFFFF"/>
                </a:solidFill>
                <a:latin typeface="Calibri"/>
              </a:rPr>
              <a:t> </a:t>
            </a:r>
            <a:r>
              <a:rPr lang="en-US" sz="4000" b="0" strike="noStrike" spc="-1">
                <a:solidFill>
                  <a:srgbClr val="FFFFFF"/>
                </a:solidFill>
                <a:latin typeface="Calibri"/>
              </a:rPr>
              <a:t>over</a:t>
            </a:r>
            <a:r>
              <a:rPr lang="en-US" sz="4000" b="0" strike="noStrike" spc="-145">
                <a:solidFill>
                  <a:srgbClr val="FFFFFF"/>
                </a:solidFill>
                <a:latin typeface="Calibri"/>
              </a:rPr>
              <a:t> </a:t>
            </a:r>
            <a:r>
              <a:rPr lang="en-US" sz="4000" b="0" strike="noStrike" spc="-21">
                <a:solidFill>
                  <a:srgbClr val="FFFFFF"/>
                </a:solidFill>
                <a:latin typeface="Calibri"/>
              </a:rPr>
              <a:t>time</a:t>
            </a:r>
            <a:endParaRPr lang="en-US" sz="4000" b="0" strike="noStrike" spc="-1">
              <a:latin typeface="Arial"/>
            </a:endParaRPr>
          </a:p>
        </p:txBody>
      </p:sp>
      <p:sp>
        <p:nvSpPr>
          <p:cNvPr id="199" name="PlaceHolder 2"/>
          <p:cNvSpPr>
            <a:spLocks noGrp="1"/>
          </p:cNvSpPr>
          <p:nvPr>
            <p:ph type="sldNum" idx="11"/>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13</a:t>
            </a:r>
            <a:endParaRPr lang="en-US" sz="1100" b="0" strike="noStrike" spc="-1">
              <a:latin typeface="Times New Roman"/>
            </a:endParaRPr>
          </a:p>
        </p:txBody>
      </p:sp>
      <p:pic>
        <p:nvPicPr>
          <p:cNvPr id="200" name="object 2"/>
          <p:cNvPicPr/>
          <p:nvPr/>
        </p:nvPicPr>
        <p:blipFill>
          <a:blip r:embed="rId2"/>
          <a:stretch/>
        </p:blipFill>
        <p:spPr>
          <a:xfrm>
            <a:off x="1365120" y="1666440"/>
            <a:ext cx="9122400" cy="497736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1" name="Rectangle 8"/>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02" name="Rectangle 10"/>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03" name="Rectangle 12"/>
          <p:cNvSpPr/>
          <p:nvPr/>
        </p:nvSpPr>
        <p:spPr>
          <a:xfrm>
            <a:off x="0" y="0"/>
            <a:ext cx="8128080" cy="1574640"/>
          </a:xfrm>
          <a:prstGeom prst="rect">
            <a:avLst/>
          </a:prstGeom>
          <a:gradFill rotWithShape="0">
            <a:gsLst>
              <a:gs pos="26000">
                <a:srgbClr val="95B3D7">
                  <a:alpha val="0"/>
                </a:srgbClr>
              </a:gs>
              <a:gs pos="100000">
                <a:srgbClr val="4F81BD">
                  <a:alpha val="41176"/>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204" name="Rectangle 14"/>
          <p:cNvSpPr/>
          <p:nvPr/>
        </p:nvSpPr>
        <p:spPr>
          <a:xfrm flipH="1">
            <a:off x="-720" y="0"/>
            <a:ext cx="12191400" cy="1573560"/>
          </a:xfrm>
          <a:prstGeom prst="rect">
            <a:avLst/>
          </a:prstGeom>
          <a:gradFill rotWithShape="0">
            <a:gsLst>
              <a:gs pos="22000">
                <a:srgbClr val="4F81BD">
                  <a:alpha val="15294"/>
                </a:srgbClr>
              </a:gs>
              <a:gs pos="100000">
                <a:srgbClr val="000000">
                  <a:alpha val="63137"/>
                </a:srgbClr>
              </a:gs>
            </a:gsLst>
            <a:lin ang="4800000"/>
          </a:gradFill>
          <a:ln>
            <a:noFill/>
          </a:ln>
        </p:spPr>
        <p:style>
          <a:lnRef idx="2">
            <a:schemeClr val="accent1">
              <a:shade val="50000"/>
            </a:schemeClr>
          </a:lnRef>
          <a:fillRef idx="1">
            <a:schemeClr val="accent1"/>
          </a:fillRef>
          <a:effectRef idx="0">
            <a:schemeClr val="accent1"/>
          </a:effectRef>
          <a:fontRef idx="minor"/>
        </p:style>
      </p:sp>
      <p:sp>
        <p:nvSpPr>
          <p:cNvPr id="205" name="PlaceHolder 1"/>
          <p:cNvSpPr>
            <a:spLocks noGrp="1"/>
          </p:cNvSpPr>
          <p:nvPr>
            <p:ph type="title"/>
          </p:nvPr>
        </p:nvSpPr>
        <p:spPr>
          <a:xfrm>
            <a:off x="699840" y="248040"/>
            <a:ext cx="7062840" cy="1158480"/>
          </a:xfrm>
          <a:prstGeom prst="rect">
            <a:avLst/>
          </a:prstGeom>
          <a:noFill/>
          <a:ln w="0">
            <a:noFill/>
          </a:ln>
        </p:spPr>
        <p:txBody>
          <a:bodyPr lIns="0" tIns="0" rIns="0" bIns="0" anchor="ctr">
            <a:normAutofit/>
          </a:bodyPr>
          <a:lstStyle/>
          <a:p>
            <a:pPr marL="2927880">
              <a:lnSpc>
                <a:spcPct val="90000"/>
              </a:lnSpc>
              <a:buNone/>
            </a:pPr>
            <a:r>
              <a:rPr lang="en-US" sz="4000" b="0" strike="noStrike" spc="-1">
                <a:solidFill>
                  <a:srgbClr val="FFFFFF"/>
                </a:solidFill>
                <a:latin typeface="Calibri"/>
              </a:rPr>
              <a:t>Interest</a:t>
            </a:r>
            <a:r>
              <a:rPr lang="en-US" sz="4000" b="0" strike="noStrike" spc="-165">
                <a:solidFill>
                  <a:srgbClr val="FFFFFF"/>
                </a:solidFill>
                <a:latin typeface="Calibri"/>
              </a:rPr>
              <a:t> </a:t>
            </a:r>
            <a:r>
              <a:rPr lang="en-US" sz="4000" b="0" strike="noStrike" spc="-1">
                <a:solidFill>
                  <a:srgbClr val="FFFFFF"/>
                </a:solidFill>
                <a:latin typeface="Calibri"/>
              </a:rPr>
              <a:t>over</a:t>
            </a:r>
            <a:r>
              <a:rPr lang="en-US" sz="4000" b="0" strike="noStrike" spc="-145">
                <a:solidFill>
                  <a:srgbClr val="FFFFFF"/>
                </a:solidFill>
                <a:latin typeface="Calibri"/>
              </a:rPr>
              <a:t> </a:t>
            </a:r>
            <a:r>
              <a:rPr lang="en-US" sz="4000" b="0" strike="noStrike" spc="-21">
                <a:solidFill>
                  <a:srgbClr val="FFFFFF"/>
                </a:solidFill>
                <a:latin typeface="Calibri"/>
              </a:rPr>
              <a:t>time</a:t>
            </a:r>
            <a:endParaRPr lang="en-US" sz="4000" b="0" strike="noStrike" spc="-1">
              <a:latin typeface="Arial"/>
            </a:endParaRPr>
          </a:p>
        </p:txBody>
      </p:sp>
      <p:sp>
        <p:nvSpPr>
          <p:cNvPr id="206" name="PlaceHolder 2"/>
          <p:cNvSpPr>
            <a:spLocks noGrp="1"/>
          </p:cNvSpPr>
          <p:nvPr>
            <p:ph type="sldNum" idx="12"/>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13</a:t>
            </a:r>
            <a:endParaRPr lang="en-US" sz="1100" b="0" strike="noStrike" spc="-1">
              <a:latin typeface="Times New Roman"/>
            </a:endParaRPr>
          </a:p>
        </p:txBody>
      </p:sp>
      <p:pic>
        <p:nvPicPr>
          <p:cNvPr id="207" name="Picture 4" descr="A blue background with white text and white text&#10;&#10;Description automatically generated"/>
          <p:cNvPicPr/>
          <p:nvPr/>
        </p:nvPicPr>
        <p:blipFill>
          <a:blip r:embed="rId2"/>
          <a:stretch/>
        </p:blipFill>
        <p:spPr>
          <a:xfrm>
            <a:off x="1481040" y="1568520"/>
            <a:ext cx="8877600" cy="5038920"/>
          </a:xfrm>
          <a:prstGeom prst="rect">
            <a:avLst/>
          </a:prstGeom>
          <a:ln w="0">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 name="Rectangle 8"/>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95" name="Rectangle 10"/>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96" name="Rectangle 12"/>
          <p:cNvSpPr/>
          <p:nvPr/>
        </p:nvSpPr>
        <p:spPr>
          <a:xfrm>
            <a:off x="0" y="0"/>
            <a:ext cx="8128080" cy="1574640"/>
          </a:xfrm>
          <a:prstGeom prst="rect">
            <a:avLst/>
          </a:prstGeom>
          <a:gradFill rotWithShape="0">
            <a:gsLst>
              <a:gs pos="26000">
                <a:srgbClr val="95B3D7">
                  <a:alpha val="0"/>
                </a:srgbClr>
              </a:gs>
              <a:gs pos="100000">
                <a:srgbClr val="4F81BD">
                  <a:alpha val="41176"/>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197" name="Rectangle 14"/>
          <p:cNvSpPr/>
          <p:nvPr/>
        </p:nvSpPr>
        <p:spPr>
          <a:xfrm flipH="1">
            <a:off x="-720" y="0"/>
            <a:ext cx="12191400" cy="1573560"/>
          </a:xfrm>
          <a:prstGeom prst="rect">
            <a:avLst/>
          </a:prstGeom>
          <a:gradFill rotWithShape="0">
            <a:gsLst>
              <a:gs pos="22000">
                <a:srgbClr val="4F81BD">
                  <a:alpha val="15294"/>
                </a:srgbClr>
              </a:gs>
              <a:gs pos="100000">
                <a:srgbClr val="000000">
                  <a:alpha val="63137"/>
                </a:srgbClr>
              </a:gs>
            </a:gsLst>
            <a:lin ang="4800000"/>
          </a:gradFill>
          <a:ln>
            <a:noFill/>
          </a:ln>
        </p:spPr>
        <p:style>
          <a:lnRef idx="2">
            <a:schemeClr val="accent1">
              <a:shade val="50000"/>
            </a:schemeClr>
          </a:lnRef>
          <a:fillRef idx="1">
            <a:schemeClr val="accent1"/>
          </a:fillRef>
          <a:effectRef idx="0">
            <a:schemeClr val="accent1"/>
          </a:effectRef>
          <a:fontRef idx="minor"/>
        </p:style>
      </p:sp>
      <p:sp>
        <p:nvSpPr>
          <p:cNvPr id="198" name="PlaceHolder 1"/>
          <p:cNvSpPr>
            <a:spLocks noGrp="1"/>
          </p:cNvSpPr>
          <p:nvPr>
            <p:ph type="title"/>
          </p:nvPr>
        </p:nvSpPr>
        <p:spPr>
          <a:xfrm>
            <a:off x="699840" y="248040"/>
            <a:ext cx="11347292" cy="1158480"/>
          </a:xfrm>
          <a:prstGeom prst="rect">
            <a:avLst/>
          </a:prstGeom>
          <a:noFill/>
          <a:ln w="0">
            <a:noFill/>
          </a:ln>
        </p:spPr>
        <p:txBody>
          <a:bodyPr lIns="0" tIns="0" rIns="0" bIns="0" anchor="ctr">
            <a:normAutofit fontScale="90000"/>
          </a:bodyPr>
          <a:lstStyle/>
          <a:p>
            <a:r>
              <a:rPr lang="en-US" spc="-21" dirty="0">
                <a:solidFill>
                  <a:schemeClr val="bg1"/>
                </a:solidFill>
                <a:latin typeface="Arial"/>
                <a:cs typeface="Arial"/>
              </a:rPr>
              <a:t>Building a simulator for the data generating process</a:t>
            </a:r>
          </a:p>
          <a:p>
            <a:pPr marL="2927350">
              <a:lnSpc>
                <a:spcPct val="90000"/>
              </a:lnSpc>
              <a:buNone/>
            </a:pPr>
            <a:endParaRPr lang="en-US" sz="4000" b="0" strike="noStrike" spc="-21" dirty="0">
              <a:solidFill>
                <a:srgbClr val="FFFFFF"/>
              </a:solidFill>
              <a:latin typeface="Calibri"/>
            </a:endParaRPr>
          </a:p>
        </p:txBody>
      </p:sp>
      <p:sp>
        <p:nvSpPr>
          <p:cNvPr id="199" name="PlaceHolder 2"/>
          <p:cNvSpPr>
            <a:spLocks noGrp="1"/>
          </p:cNvSpPr>
          <p:nvPr>
            <p:ph type="sldNum" idx="11"/>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13</a:t>
            </a:r>
            <a:endParaRPr lang="en-US" sz="1100" b="0" strike="noStrike" spc="-1">
              <a:latin typeface="Times New Roman"/>
            </a:endParaRPr>
          </a:p>
        </p:txBody>
      </p:sp>
      <p:sp>
        <p:nvSpPr>
          <p:cNvPr id="3" name="Rectangle 2">
            <a:extLst>
              <a:ext uri="{FF2B5EF4-FFF2-40B4-BE49-F238E27FC236}">
                <a16:creationId xmlns:a16="http://schemas.microsoft.com/office/drawing/2014/main" id="{12E87EFA-7DF9-AEDF-BC8F-FBAD2DDE3933}"/>
              </a:ext>
            </a:extLst>
          </p:cNvPr>
          <p:cNvSpPr/>
          <p:nvPr/>
        </p:nvSpPr>
        <p:spPr>
          <a:xfrm>
            <a:off x="4491487" y="2525028"/>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Data simulator</a:t>
            </a:r>
          </a:p>
        </p:txBody>
      </p:sp>
      <p:grpSp>
        <p:nvGrpSpPr>
          <p:cNvPr id="7" name="Group 6">
            <a:extLst>
              <a:ext uri="{FF2B5EF4-FFF2-40B4-BE49-F238E27FC236}">
                <a16:creationId xmlns:a16="http://schemas.microsoft.com/office/drawing/2014/main" id="{FF28274E-DF8A-3E3D-8219-9A3F247E392F}"/>
              </a:ext>
            </a:extLst>
          </p:cNvPr>
          <p:cNvGrpSpPr/>
          <p:nvPr/>
        </p:nvGrpSpPr>
        <p:grpSpPr>
          <a:xfrm>
            <a:off x="7348586" y="3197155"/>
            <a:ext cx="1771681" cy="346249"/>
            <a:chOff x="5511437" y="2348888"/>
            <a:chExt cx="1328760" cy="346249"/>
          </a:xfrm>
        </p:grpSpPr>
        <p:cxnSp>
          <p:nvCxnSpPr>
            <p:cNvPr id="5" name="Straight Arrow Connector 4">
              <a:extLst>
                <a:ext uri="{FF2B5EF4-FFF2-40B4-BE49-F238E27FC236}">
                  <a16:creationId xmlns:a16="http://schemas.microsoft.com/office/drawing/2014/main" id="{6C9FC88B-D8FB-20F4-7F50-9E79AD7D1823}"/>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BBCD98E-265C-BBC3-8DD7-C784E8F66D56}"/>
                </a:ext>
              </a:extLst>
            </p:cNvPr>
            <p:cNvSpPr txBox="1"/>
            <p:nvPr/>
          </p:nvSpPr>
          <p:spPr>
            <a:xfrm>
              <a:off x="6213583" y="2348888"/>
              <a:ext cx="62661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Data</a:t>
              </a:r>
            </a:p>
          </p:txBody>
        </p:sp>
      </p:grpSp>
    </p:spTree>
    <p:extLst>
      <p:ext uri="{BB962C8B-B14F-4D97-AF65-F5344CB8AC3E}">
        <p14:creationId xmlns:p14="http://schemas.microsoft.com/office/powerpoint/2010/main" val="290374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 name="Rectangle 8"/>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95" name="Rectangle 10"/>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96" name="Rectangle 12"/>
          <p:cNvSpPr/>
          <p:nvPr/>
        </p:nvSpPr>
        <p:spPr>
          <a:xfrm>
            <a:off x="0" y="0"/>
            <a:ext cx="8128080" cy="1574640"/>
          </a:xfrm>
          <a:prstGeom prst="rect">
            <a:avLst/>
          </a:prstGeom>
          <a:gradFill rotWithShape="0">
            <a:gsLst>
              <a:gs pos="26000">
                <a:srgbClr val="95B3D7">
                  <a:alpha val="0"/>
                </a:srgbClr>
              </a:gs>
              <a:gs pos="100000">
                <a:srgbClr val="4F81BD">
                  <a:alpha val="41176"/>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197" name="Rectangle 14"/>
          <p:cNvSpPr/>
          <p:nvPr/>
        </p:nvSpPr>
        <p:spPr>
          <a:xfrm flipH="1">
            <a:off x="-720" y="0"/>
            <a:ext cx="12191400" cy="1573560"/>
          </a:xfrm>
          <a:prstGeom prst="rect">
            <a:avLst/>
          </a:prstGeom>
          <a:gradFill rotWithShape="0">
            <a:gsLst>
              <a:gs pos="22000">
                <a:srgbClr val="4F81BD">
                  <a:alpha val="15294"/>
                </a:srgbClr>
              </a:gs>
              <a:gs pos="100000">
                <a:srgbClr val="000000">
                  <a:alpha val="63137"/>
                </a:srgbClr>
              </a:gs>
            </a:gsLst>
            <a:lin ang="4800000"/>
          </a:gradFill>
          <a:ln>
            <a:noFill/>
          </a:ln>
        </p:spPr>
        <p:style>
          <a:lnRef idx="2">
            <a:schemeClr val="accent1">
              <a:shade val="50000"/>
            </a:schemeClr>
          </a:lnRef>
          <a:fillRef idx="1">
            <a:schemeClr val="accent1"/>
          </a:fillRef>
          <a:effectRef idx="0">
            <a:schemeClr val="accent1"/>
          </a:effectRef>
          <a:fontRef idx="minor"/>
        </p:style>
      </p:sp>
      <p:sp>
        <p:nvSpPr>
          <p:cNvPr id="198" name="PlaceHolder 1"/>
          <p:cNvSpPr>
            <a:spLocks noGrp="1"/>
          </p:cNvSpPr>
          <p:nvPr>
            <p:ph type="title"/>
          </p:nvPr>
        </p:nvSpPr>
        <p:spPr>
          <a:xfrm>
            <a:off x="699840" y="248040"/>
            <a:ext cx="11347292" cy="1158480"/>
          </a:xfrm>
          <a:prstGeom prst="rect">
            <a:avLst/>
          </a:prstGeom>
          <a:noFill/>
          <a:ln w="0">
            <a:noFill/>
          </a:ln>
        </p:spPr>
        <p:txBody>
          <a:bodyPr lIns="0" tIns="0" rIns="0" bIns="0" anchor="ctr">
            <a:normAutofit fontScale="90000"/>
          </a:bodyPr>
          <a:lstStyle/>
          <a:p>
            <a:r>
              <a:rPr lang="en-US" spc="-21" dirty="0">
                <a:solidFill>
                  <a:schemeClr val="bg1"/>
                </a:solidFill>
                <a:latin typeface="Arial"/>
                <a:cs typeface="Arial"/>
              </a:rPr>
              <a:t>Building a simulator for the data generating process</a:t>
            </a:r>
          </a:p>
          <a:p>
            <a:pPr marL="2927350">
              <a:lnSpc>
                <a:spcPct val="90000"/>
              </a:lnSpc>
              <a:buNone/>
            </a:pPr>
            <a:endParaRPr lang="en-US" sz="4000" b="0" strike="noStrike" spc="-21" dirty="0">
              <a:solidFill>
                <a:srgbClr val="FFFFFF"/>
              </a:solidFill>
              <a:latin typeface="Calibri"/>
            </a:endParaRPr>
          </a:p>
        </p:txBody>
      </p:sp>
      <p:sp>
        <p:nvSpPr>
          <p:cNvPr id="199" name="PlaceHolder 2"/>
          <p:cNvSpPr>
            <a:spLocks noGrp="1"/>
          </p:cNvSpPr>
          <p:nvPr>
            <p:ph type="sldNum" idx="11"/>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13</a:t>
            </a:r>
            <a:endParaRPr lang="en-US" sz="1100" b="0" strike="noStrike" spc="-1">
              <a:latin typeface="Times New Roman"/>
            </a:endParaRPr>
          </a:p>
        </p:txBody>
      </p:sp>
      <p:sp>
        <p:nvSpPr>
          <p:cNvPr id="4" name="Rectangle 3">
            <a:extLst>
              <a:ext uri="{FF2B5EF4-FFF2-40B4-BE49-F238E27FC236}">
                <a16:creationId xmlns:a16="http://schemas.microsoft.com/office/drawing/2014/main" id="{078AAD25-5DBD-964F-730B-8D2D21DCE232}"/>
              </a:ext>
            </a:extLst>
          </p:cNvPr>
          <p:cNvSpPr/>
          <p:nvPr/>
        </p:nvSpPr>
        <p:spPr>
          <a:xfrm>
            <a:off x="4433978" y="2683179"/>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latin typeface="Arial" panose="020B0604020202020204" pitchFamily="34" charset="0"/>
                <a:cs typeface="Arial" panose="020B0604020202020204" pitchFamily="34" charset="0"/>
              </a:rPr>
              <a:t>Data simulator</a:t>
            </a:r>
          </a:p>
          <a:p>
            <a:pPr algn="ctr"/>
            <a:r>
              <a:rPr lang="en-US" sz="2400">
                <a:latin typeface="Arial" panose="020B0604020202020204" pitchFamily="34" charset="0"/>
                <a:cs typeface="Arial" panose="020B0604020202020204" pitchFamily="34" charset="0"/>
              </a:rPr>
              <a:t>=Statistical model</a:t>
            </a:r>
          </a:p>
          <a:p>
            <a:pPr algn="ctr"/>
            <a:r>
              <a:rPr lang="en-US" sz="2400">
                <a:latin typeface="Arial" panose="020B0604020202020204" pitchFamily="34" charset="0"/>
                <a:cs typeface="Arial" panose="020B0604020202020204" pitchFamily="34" charset="0"/>
              </a:rPr>
              <a:t>=Generative model</a:t>
            </a:r>
          </a:p>
        </p:txBody>
      </p:sp>
      <p:grpSp>
        <p:nvGrpSpPr>
          <p:cNvPr id="11" name="Group 10">
            <a:extLst>
              <a:ext uri="{FF2B5EF4-FFF2-40B4-BE49-F238E27FC236}">
                <a16:creationId xmlns:a16="http://schemas.microsoft.com/office/drawing/2014/main" id="{25F40E48-77BE-A465-4227-2A32BBC9347C}"/>
              </a:ext>
            </a:extLst>
          </p:cNvPr>
          <p:cNvGrpSpPr/>
          <p:nvPr/>
        </p:nvGrpSpPr>
        <p:grpSpPr>
          <a:xfrm>
            <a:off x="699966" y="3852629"/>
            <a:ext cx="3734012" cy="346249"/>
            <a:chOff x="568106" y="2571559"/>
            <a:chExt cx="2800509" cy="346249"/>
          </a:xfrm>
        </p:grpSpPr>
        <p:cxnSp>
          <p:nvCxnSpPr>
            <p:cNvPr id="9" name="Straight Arrow Connector 8">
              <a:extLst>
                <a:ext uri="{FF2B5EF4-FFF2-40B4-BE49-F238E27FC236}">
                  <a16:creationId xmlns:a16="http://schemas.microsoft.com/office/drawing/2014/main" id="{734C7B27-34FD-75EC-3CED-5C88887ECD33}"/>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A11191A-3FAD-9AE3-FCCB-C81DB3570AB5}"/>
                </a:ext>
              </a:extLst>
            </p:cNvPr>
            <p:cNvSpPr txBox="1"/>
            <p:nvPr/>
          </p:nvSpPr>
          <p:spPr>
            <a:xfrm>
              <a:off x="568106" y="2571559"/>
              <a:ext cx="2167901" cy="346249"/>
            </a:xfrm>
            <a:prstGeom prst="rect">
              <a:avLst/>
            </a:prstGeom>
            <a:noFill/>
          </p:spPr>
          <p:txBody>
            <a:bodyPr wrap="none" rtlCol="0">
              <a:spAutoFit/>
            </a:bodyPr>
            <a:lstStyle/>
            <a:p>
              <a:pPr algn="ctr"/>
              <a:r>
                <a:rPr lang="en-US" sz="2400">
                  <a:latin typeface="Arial" panose="020B0604020202020204" pitchFamily="34" charset="0"/>
                  <a:cs typeface="Arial" panose="020B0604020202020204" pitchFamily="34" charset="0"/>
                </a:rPr>
                <a:t>Potential datapoints</a:t>
              </a:r>
            </a:p>
          </p:txBody>
        </p:sp>
      </p:grpSp>
      <p:grpSp>
        <p:nvGrpSpPr>
          <p:cNvPr id="15" name="Group 14">
            <a:extLst>
              <a:ext uri="{FF2B5EF4-FFF2-40B4-BE49-F238E27FC236}">
                <a16:creationId xmlns:a16="http://schemas.microsoft.com/office/drawing/2014/main" id="{76EB2DBD-2CCA-CDA5-5CC0-4EFE435CD16B}"/>
              </a:ext>
            </a:extLst>
          </p:cNvPr>
          <p:cNvGrpSpPr/>
          <p:nvPr/>
        </p:nvGrpSpPr>
        <p:grpSpPr>
          <a:xfrm>
            <a:off x="7291077" y="3852629"/>
            <a:ext cx="3536588" cy="346249"/>
            <a:chOff x="5511437" y="2571559"/>
            <a:chExt cx="2652440" cy="346249"/>
          </a:xfrm>
        </p:grpSpPr>
        <p:cxnSp>
          <p:nvCxnSpPr>
            <p:cNvPr id="13" name="Straight Arrow Connector 12">
              <a:extLst>
                <a:ext uri="{FF2B5EF4-FFF2-40B4-BE49-F238E27FC236}">
                  <a16:creationId xmlns:a16="http://schemas.microsoft.com/office/drawing/2014/main" id="{0C41C3FA-520F-4E65-CC71-BCA560307922}"/>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6B9D8DF-0DCC-32CF-E09C-2C82EF29EFB7}"/>
                </a:ext>
              </a:extLst>
            </p:cNvPr>
            <p:cNvSpPr txBox="1"/>
            <p:nvPr/>
          </p:nvSpPr>
          <p:spPr>
            <a:xfrm>
              <a:off x="6213583" y="2571559"/>
              <a:ext cx="195029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Probability values</a:t>
              </a:r>
            </a:p>
          </p:txBody>
        </p:sp>
      </p:grpSp>
      <p:grpSp>
        <p:nvGrpSpPr>
          <p:cNvPr id="19" name="Group 18">
            <a:extLst>
              <a:ext uri="{FF2B5EF4-FFF2-40B4-BE49-F238E27FC236}">
                <a16:creationId xmlns:a16="http://schemas.microsoft.com/office/drawing/2014/main" id="{EC9591A2-5109-54AB-0026-02D9741CC88A}"/>
              </a:ext>
            </a:extLst>
          </p:cNvPr>
          <p:cNvGrpSpPr/>
          <p:nvPr/>
        </p:nvGrpSpPr>
        <p:grpSpPr>
          <a:xfrm>
            <a:off x="7291076" y="2816029"/>
            <a:ext cx="3244841" cy="346249"/>
            <a:chOff x="5511437" y="2348888"/>
            <a:chExt cx="2433630" cy="346249"/>
          </a:xfrm>
        </p:grpSpPr>
        <p:cxnSp>
          <p:nvCxnSpPr>
            <p:cNvPr id="17" name="Straight Arrow Connector 16">
              <a:extLst>
                <a:ext uri="{FF2B5EF4-FFF2-40B4-BE49-F238E27FC236}">
                  <a16:creationId xmlns:a16="http://schemas.microsoft.com/office/drawing/2014/main" id="{2DA368E6-63DF-79AB-40EE-BD891BBDB908}"/>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DF0F591-26B1-A223-39DF-27E914C88C71}"/>
                </a:ext>
              </a:extLst>
            </p:cNvPr>
            <p:cNvSpPr txBox="1"/>
            <p:nvPr/>
          </p:nvSpPr>
          <p:spPr>
            <a:xfrm>
              <a:off x="6213583" y="2348888"/>
              <a:ext cx="173148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New datapoints</a:t>
              </a:r>
            </a:p>
          </p:txBody>
        </p:sp>
      </p:grpSp>
      <p:grpSp>
        <p:nvGrpSpPr>
          <p:cNvPr id="23" name="Group 22">
            <a:extLst>
              <a:ext uri="{FF2B5EF4-FFF2-40B4-BE49-F238E27FC236}">
                <a16:creationId xmlns:a16="http://schemas.microsoft.com/office/drawing/2014/main" id="{2A233AE2-2016-9447-AA02-E239ED68CCC5}"/>
              </a:ext>
            </a:extLst>
          </p:cNvPr>
          <p:cNvGrpSpPr/>
          <p:nvPr/>
        </p:nvGrpSpPr>
        <p:grpSpPr>
          <a:xfrm>
            <a:off x="1375108" y="2816029"/>
            <a:ext cx="3065199" cy="346249"/>
            <a:chOff x="1069716" y="2348888"/>
            <a:chExt cx="2298899" cy="346249"/>
          </a:xfrm>
        </p:grpSpPr>
        <p:cxnSp>
          <p:nvCxnSpPr>
            <p:cNvPr id="21" name="Straight Arrow Connector 20">
              <a:extLst>
                <a:ext uri="{FF2B5EF4-FFF2-40B4-BE49-F238E27FC236}">
                  <a16:creationId xmlns:a16="http://schemas.microsoft.com/office/drawing/2014/main" id="{9D94479E-C1FC-528C-2AD7-EAD8D299979C}"/>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9742FCE2-9522-D9B0-2F31-0A4BAB192A0F}"/>
                </a:ext>
              </a:extLst>
            </p:cNvPr>
            <p:cNvSpPr txBox="1"/>
            <p:nvPr/>
          </p:nvSpPr>
          <p:spPr>
            <a:xfrm>
              <a:off x="1069716" y="2348888"/>
              <a:ext cx="1667765" cy="346249"/>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Control signals</a:t>
              </a:r>
            </a:p>
          </p:txBody>
        </p:sp>
      </p:grpSp>
    </p:spTree>
    <p:extLst>
      <p:ext uri="{BB962C8B-B14F-4D97-AF65-F5344CB8AC3E}">
        <p14:creationId xmlns:p14="http://schemas.microsoft.com/office/powerpoint/2010/main" val="2752692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 name="Rectangle 8"/>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95" name="Rectangle 10"/>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96" name="Rectangle 12"/>
          <p:cNvSpPr/>
          <p:nvPr/>
        </p:nvSpPr>
        <p:spPr>
          <a:xfrm>
            <a:off x="0" y="0"/>
            <a:ext cx="8128080" cy="1574640"/>
          </a:xfrm>
          <a:prstGeom prst="rect">
            <a:avLst/>
          </a:prstGeom>
          <a:gradFill rotWithShape="0">
            <a:gsLst>
              <a:gs pos="26000">
                <a:srgbClr val="95B3D7">
                  <a:alpha val="0"/>
                </a:srgbClr>
              </a:gs>
              <a:gs pos="100000">
                <a:srgbClr val="4F81BD">
                  <a:alpha val="41176"/>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197" name="Rectangle 14"/>
          <p:cNvSpPr/>
          <p:nvPr/>
        </p:nvSpPr>
        <p:spPr>
          <a:xfrm flipH="1">
            <a:off x="-720" y="0"/>
            <a:ext cx="12191400" cy="1573560"/>
          </a:xfrm>
          <a:prstGeom prst="rect">
            <a:avLst/>
          </a:prstGeom>
          <a:gradFill rotWithShape="0">
            <a:gsLst>
              <a:gs pos="22000">
                <a:srgbClr val="4F81BD">
                  <a:alpha val="15294"/>
                </a:srgbClr>
              </a:gs>
              <a:gs pos="100000">
                <a:srgbClr val="000000">
                  <a:alpha val="63137"/>
                </a:srgbClr>
              </a:gs>
            </a:gsLst>
            <a:lin ang="4800000"/>
          </a:gradFill>
          <a:ln>
            <a:noFill/>
          </a:ln>
        </p:spPr>
        <p:style>
          <a:lnRef idx="2">
            <a:schemeClr val="accent1">
              <a:shade val="50000"/>
            </a:schemeClr>
          </a:lnRef>
          <a:fillRef idx="1">
            <a:schemeClr val="accent1"/>
          </a:fillRef>
          <a:effectRef idx="0">
            <a:schemeClr val="accent1"/>
          </a:effectRef>
          <a:fontRef idx="minor"/>
        </p:style>
      </p:sp>
      <p:sp>
        <p:nvSpPr>
          <p:cNvPr id="198" name="PlaceHolder 1"/>
          <p:cNvSpPr>
            <a:spLocks noGrp="1"/>
          </p:cNvSpPr>
          <p:nvPr>
            <p:ph type="title"/>
          </p:nvPr>
        </p:nvSpPr>
        <p:spPr>
          <a:xfrm>
            <a:off x="699840" y="248040"/>
            <a:ext cx="11347292" cy="1158480"/>
          </a:xfrm>
          <a:prstGeom prst="rect">
            <a:avLst/>
          </a:prstGeom>
          <a:noFill/>
          <a:ln w="0">
            <a:noFill/>
          </a:ln>
        </p:spPr>
        <p:txBody>
          <a:bodyPr lIns="0" tIns="0" rIns="0" bIns="0" anchor="ctr">
            <a:normAutofit fontScale="90000"/>
          </a:bodyPr>
          <a:lstStyle/>
          <a:p>
            <a:r>
              <a:rPr lang="en-US" spc="-21" dirty="0">
                <a:solidFill>
                  <a:schemeClr val="bg1"/>
                </a:solidFill>
                <a:latin typeface="Arial"/>
                <a:cs typeface="Arial"/>
              </a:rPr>
              <a:t>Building a simulator for the data generating process</a:t>
            </a:r>
          </a:p>
          <a:p>
            <a:pPr marL="2927350">
              <a:lnSpc>
                <a:spcPct val="90000"/>
              </a:lnSpc>
              <a:buNone/>
            </a:pPr>
            <a:endParaRPr lang="en-US" sz="4000" b="0" strike="noStrike" spc="-21" dirty="0">
              <a:solidFill>
                <a:srgbClr val="FFFFFF"/>
              </a:solidFill>
              <a:latin typeface="Calibri"/>
            </a:endParaRPr>
          </a:p>
        </p:txBody>
      </p:sp>
      <p:sp>
        <p:nvSpPr>
          <p:cNvPr id="199" name="PlaceHolder 2"/>
          <p:cNvSpPr>
            <a:spLocks noGrp="1"/>
          </p:cNvSpPr>
          <p:nvPr>
            <p:ph type="sldNum" idx="11"/>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13</a:t>
            </a:r>
            <a:endParaRPr lang="en-US" sz="1100" b="0" strike="noStrike" spc="-1">
              <a:latin typeface="Times New Roman"/>
            </a:endParaRPr>
          </a:p>
        </p:txBody>
      </p:sp>
      <p:sp>
        <p:nvSpPr>
          <p:cNvPr id="13" name="Rectangle 12">
            <a:extLst>
              <a:ext uri="{FF2B5EF4-FFF2-40B4-BE49-F238E27FC236}">
                <a16:creationId xmlns:a16="http://schemas.microsoft.com/office/drawing/2014/main" id="{2063CD40-E80B-2AE1-5458-7D2E84C6135C}"/>
              </a:ext>
            </a:extLst>
          </p:cNvPr>
          <p:cNvSpPr/>
          <p:nvPr/>
        </p:nvSpPr>
        <p:spPr>
          <a:xfrm>
            <a:off x="4606308" y="2660726"/>
            <a:ext cx="2857096" cy="1706088"/>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latin typeface="Arial" panose="020B0604020202020204" pitchFamily="34" charset="0"/>
              <a:cs typeface="Arial" panose="020B0604020202020204" pitchFamily="34" charset="0"/>
            </a:endParaRPr>
          </a:p>
        </p:txBody>
      </p:sp>
      <p:pic>
        <p:nvPicPr>
          <p:cNvPr id="15" name="Picture 2" descr="A network of circles and dots&#10;&#10;Description automatically generated">
            <a:extLst>
              <a:ext uri="{FF2B5EF4-FFF2-40B4-BE49-F238E27FC236}">
                <a16:creationId xmlns:a16="http://schemas.microsoft.com/office/drawing/2014/main" id="{2A10580B-E94A-BF34-04FD-6DAA523C2DF5}"/>
              </a:ext>
            </a:extLst>
          </p:cNvPr>
          <p:cNvPicPr>
            <a:picLocks noChangeAspect="1" noChangeArrowheads="1"/>
          </p:cNvPicPr>
          <p:nvPr/>
        </p:nvPicPr>
        <p:blipFill>
          <a:blip r:embed="rId2"/>
          <a:srcRect/>
          <a:stretch/>
        </p:blipFill>
        <p:spPr bwMode="auto">
          <a:xfrm>
            <a:off x="5355109" y="2918262"/>
            <a:ext cx="1295400" cy="12954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051833C-89A0-4CFF-63E0-5D473271B592}"/>
              </a:ext>
            </a:extLst>
          </p:cNvPr>
          <p:cNvSpPr txBox="1"/>
          <p:nvPr/>
        </p:nvSpPr>
        <p:spPr>
          <a:xfrm>
            <a:off x="4729052" y="4450322"/>
            <a:ext cx="2616422" cy="461665"/>
          </a:xfrm>
          <a:prstGeom prst="rect">
            <a:avLst/>
          </a:prstGeom>
          <a:noFill/>
        </p:spPr>
        <p:txBody>
          <a:bodyPr wrap="none" rtlCol="0">
            <a:spAutoFit/>
          </a:bodyPr>
          <a:lstStyle/>
          <a:p>
            <a:pPr algn="l"/>
            <a:r>
              <a:rPr lang="en-US" sz="2400">
                <a:solidFill>
                  <a:schemeClr val="accent4"/>
                </a:solidFill>
                <a:latin typeface="Arial" panose="020B0604020202020204" pitchFamily="34" charset="0"/>
                <a:cs typeface="Arial" panose="020B0604020202020204" pitchFamily="34" charset="0"/>
              </a:rPr>
              <a:t>Generative model</a:t>
            </a:r>
          </a:p>
        </p:txBody>
      </p:sp>
      <p:grpSp>
        <p:nvGrpSpPr>
          <p:cNvPr id="21" name="Group 20">
            <a:extLst>
              <a:ext uri="{FF2B5EF4-FFF2-40B4-BE49-F238E27FC236}">
                <a16:creationId xmlns:a16="http://schemas.microsoft.com/office/drawing/2014/main" id="{C5C4A2EC-5231-570B-A839-FD1923852243}"/>
              </a:ext>
            </a:extLst>
          </p:cNvPr>
          <p:cNvGrpSpPr/>
          <p:nvPr/>
        </p:nvGrpSpPr>
        <p:grpSpPr>
          <a:xfrm>
            <a:off x="861858" y="3856174"/>
            <a:ext cx="3734012" cy="346249"/>
            <a:chOff x="568106" y="2571559"/>
            <a:chExt cx="2800509" cy="346249"/>
          </a:xfrm>
        </p:grpSpPr>
        <p:cxnSp>
          <p:nvCxnSpPr>
            <p:cNvPr id="19" name="Straight Arrow Connector 18">
              <a:extLst>
                <a:ext uri="{FF2B5EF4-FFF2-40B4-BE49-F238E27FC236}">
                  <a16:creationId xmlns:a16="http://schemas.microsoft.com/office/drawing/2014/main" id="{DE2F4EB6-FB57-EBE4-8179-20EFFD4CE7FE}"/>
                </a:ext>
              </a:extLst>
            </p:cNvPr>
            <p:cNvCxnSpPr>
              <a:cxnSpLocks/>
            </p:cNvCxnSpPr>
            <p:nvPr/>
          </p:nvCxnSpPr>
          <p:spPr>
            <a:xfrm>
              <a:off x="2757488" y="2756225"/>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414102F-42B4-19CE-ED9F-63C0000DC0D3}"/>
                </a:ext>
              </a:extLst>
            </p:cNvPr>
            <p:cNvSpPr txBox="1"/>
            <p:nvPr/>
          </p:nvSpPr>
          <p:spPr>
            <a:xfrm>
              <a:off x="568106" y="2571559"/>
              <a:ext cx="2167901" cy="346249"/>
            </a:xfrm>
            <a:prstGeom prst="rect">
              <a:avLst/>
            </a:prstGeom>
            <a:noFill/>
          </p:spPr>
          <p:txBody>
            <a:bodyPr wrap="none" rtlCol="0">
              <a:spAutoFit/>
            </a:bodyPr>
            <a:lstStyle/>
            <a:p>
              <a:pPr algn="ctr"/>
              <a:r>
                <a:rPr lang="en-US" sz="2400">
                  <a:latin typeface="Arial" panose="020B0604020202020204" pitchFamily="34" charset="0"/>
                  <a:cs typeface="Arial" panose="020B0604020202020204" pitchFamily="34" charset="0"/>
                </a:rPr>
                <a:t>Potential datapoints</a:t>
              </a:r>
            </a:p>
          </p:txBody>
        </p:sp>
      </p:grpSp>
      <p:grpSp>
        <p:nvGrpSpPr>
          <p:cNvPr id="25" name="Group 24">
            <a:extLst>
              <a:ext uri="{FF2B5EF4-FFF2-40B4-BE49-F238E27FC236}">
                <a16:creationId xmlns:a16="http://schemas.microsoft.com/office/drawing/2014/main" id="{DDB644A2-B538-A861-2008-4937C0936480}"/>
              </a:ext>
            </a:extLst>
          </p:cNvPr>
          <p:cNvGrpSpPr/>
          <p:nvPr/>
        </p:nvGrpSpPr>
        <p:grpSpPr>
          <a:xfrm>
            <a:off x="7452969" y="3856174"/>
            <a:ext cx="3536588" cy="346249"/>
            <a:chOff x="5511437" y="2571559"/>
            <a:chExt cx="2652440" cy="346249"/>
          </a:xfrm>
        </p:grpSpPr>
        <p:cxnSp>
          <p:nvCxnSpPr>
            <p:cNvPr id="23" name="Straight Arrow Connector 22">
              <a:extLst>
                <a:ext uri="{FF2B5EF4-FFF2-40B4-BE49-F238E27FC236}">
                  <a16:creationId xmlns:a16="http://schemas.microsoft.com/office/drawing/2014/main" id="{175AEA35-C5F1-13A6-C549-140766FC22C3}"/>
                </a:ext>
              </a:extLst>
            </p:cNvPr>
            <p:cNvCxnSpPr>
              <a:cxnSpLocks/>
            </p:cNvCxnSpPr>
            <p:nvPr/>
          </p:nvCxnSpPr>
          <p:spPr>
            <a:xfrm>
              <a:off x="5511437" y="2756225"/>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39A7AD3-06E7-3178-91D7-05B97B5F7C75}"/>
                </a:ext>
              </a:extLst>
            </p:cNvPr>
            <p:cNvSpPr txBox="1"/>
            <p:nvPr/>
          </p:nvSpPr>
          <p:spPr>
            <a:xfrm>
              <a:off x="6213583" y="2571559"/>
              <a:ext cx="195029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Probability values</a:t>
              </a:r>
            </a:p>
          </p:txBody>
        </p:sp>
      </p:grpSp>
      <p:grpSp>
        <p:nvGrpSpPr>
          <p:cNvPr id="29" name="Group 28">
            <a:extLst>
              <a:ext uri="{FF2B5EF4-FFF2-40B4-BE49-F238E27FC236}">
                <a16:creationId xmlns:a16="http://schemas.microsoft.com/office/drawing/2014/main" id="{16578B39-3C63-2B7B-EF8B-2137AAC34336}"/>
              </a:ext>
            </a:extLst>
          </p:cNvPr>
          <p:cNvGrpSpPr/>
          <p:nvPr/>
        </p:nvGrpSpPr>
        <p:grpSpPr>
          <a:xfrm>
            <a:off x="7452968" y="2819574"/>
            <a:ext cx="3244841" cy="346249"/>
            <a:chOff x="5511437" y="2348888"/>
            <a:chExt cx="2433630" cy="346249"/>
          </a:xfrm>
        </p:grpSpPr>
        <p:cxnSp>
          <p:nvCxnSpPr>
            <p:cNvPr id="27" name="Straight Arrow Connector 26">
              <a:extLst>
                <a:ext uri="{FF2B5EF4-FFF2-40B4-BE49-F238E27FC236}">
                  <a16:creationId xmlns:a16="http://schemas.microsoft.com/office/drawing/2014/main" id="{B3A60983-58EB-931A-0663-10D491B07F74}"/>
                </a:ext>
              </a:extLst>
            </p:cNvPr>
            <p:cNvCxnSpPr>
              <a:cxnSpLocks/>
            </p:cNvCxnSpPr>
            <p:nvPr/>
          </p:nvCxnSpPr>
          <p:spPr>
            <a:xfrm>
              <a:off x="5511437" y="2533554"/>
              <a:ext cx="61075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A377A47-4341-428B-F0FA-7DEA788995B6}"/>
                </a:ext>
              </a:extLst>
            </p:cNvPr>
            <p:cNvSpPr txBox="1"/>
            <p:nvPr/>
          </p:nvSpPr>
          <p:spPr>
            <a:xfrm>
              <a:off x="6213583" y="2348888"/>
              <a:ext cx="1731484" cy="346249"/>
            </a:xfrm>
            <a:prstGeom prst="rect">
              <a:avLst/>
            </a:prstGeom>
            <a:noFill/>
          </p:spPr>
          <p:txBody>
            <a:bodyPr wrap="none" rtlCol="0">
              <a:spAutoFit/>
            </a:bodyPr>
            <a:lstStyle/>
            <a:p>
              <a:pPr algn="l"/>
              <a:r>
                <a:rPr lang="en-US" sz="2400">
                  <a:latin typeface="Arial" panose="020B0604020202020204" pitchFamily="34" charset="0"/>
                  <a:cs typeface="Arial" panose="020B0604020202020204" pitchFamily="34" charset="0"/>
                </a:rPr>
                <a:t>New datapoints</a:t>
              </a:r>
            </a:p>
          </p:txBody>
        </p:sp>
      </p:grpSp>
      <p:grpSp>
        <p:nvGrpSpPr>
          <p:cNvPr id="33" name="Group 32">
            <a:extLst>
              <a:ext uri="{FF2B5EF4-FFF2-40B4-BE49-F238E27FC236}">
                <a16:creationId xmlns:a16="http://schemas.microsoft.com/office/drawing/2014/main" id="{163B53EB-D2BA-9979-90DE-AA34752E4B6E}"/>
              </a:ext>
            </a:extLst>
          </p:cNvPr>
          <p:cNvGrpSpPr/>
          <p:nvPr/>
        </p:nvGrpSpPr>
        <p:grpSpPr>
          <a:xfrm>
            <a:off x="1537000" y="2819574"/>
            <a:ext cx="3065199" cy="346249"/>
            <a:chOff x="1069716" y="2348888"/>
            <a:chExt cx="2298899" cy="346249"/>
          </a:xfrm>
        </p:grpSpPr>
        <p:cxnSp>
          <p:nvCxnSpPr>
            <p:cNvPr id="31" name="Straight Arrow Connector 30">
              <a:extLst>
                <a:ext uri="{FF2B5EF4-FFF2-40B4-BE49-F238E27FC236}">
                  <a16:creationId xmlns:a16="http://schemas.microsoft.com/office/drawing/2014/main" id="{11A26ABD-6C94-0095-19CA-DFE75693060B}"/>
                </a:ext>
              </a:extLst>
            </p:cNvPr>
            <p:cNvCxnSpPr>
              <a:cxnSpLocks/>
            </p:cNvCxnSpPr>
            <p:nvPr/>
          </p:nvCxnSpPr>
          <p:spPr>
            <a:xfrm>
              <a:off x="2757488" y="2533554"/>
              <a:ext cx="611127" cy="0"/>
            </a:xfrm>
            <a:prstGeom prst="straightConnector1">
              <a:avLst/>
            </a:prstGeom>
            <a:ln cap="rnd">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5B2A30F2-BF2B-60AB-06F4-FB7FEA9A25C3}"/>
                </a:ext>
              </a:extLst>
            </p:cNvPr>
            <p:cNvSpPr txBox="1"/>
            <p:nvPr/>
          </p:nvSpPr>
          <p:spPr>
            <a:xfrm>
              <a:off x="1069716" y="2348888"/>
              <a:ext cx="1667765" cy="346249"/>
            </a:xfrm>
            <a:prstGeom prst="rect">
              <a:avLst/>
            </a:prstGeom>
            <a:noFill/>
          </p:spPr>
          <p:txBody>
            <a:bodyPr wrap="none" rtlCol="0">
              <a:spAutoFit/>
            </a:bodyPr>
            <a:lstStyle/>
            <a:p>
              <a:pPr algn="ctr"/>
              <a:r>
                <a:rPr lang="en-US" sz="2400" dirty="0">
                  <a:latin typeface="Arial" panose="020B0604020202020204" pitchFamily="34" charset="0"/>
                  <a:cs typeface="Arial" panose="020B0604020202020204" pitchFamily="34" charset="0"/>
                </a:rPr>
                <a:t>Control signals</a:t>
              </a:r>
            </a:p>
          </p:txBody>
        </p:sp>
      </p:grpSp>
    </p:spTree>
    <p:extLst>
      <p:ext uri="{BB962C8B-B14F-4D97-AF65-F5344CB8AC3E}">
        <p14:creationId xmlns:p14="http://schemas.microsoft.com/office/powerpoint/2010/main" val="1920832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 name="Rectangle 9"/>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09" name="Rectangle 11"/>
          <p:cNvSpPr/>
          <p:nvPr/>
        </p:nvSpPr>
        <p:spPr>
          <a:xfrm>
            <a:off x="0" y="0"/>
            <a:ext cx="1218816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10" name="Rectangle 13"/>
          <p:cNvSpPr/>
          <p:nvPr/>
        </p:nvSpPr>
        <p:spPr>
          <a:xfrm rot="5400000" flipH="1">
            <a:off x="-1410840" y="1410840"/>
            <a:ext cx="6857280" cy="4037040"/>
          </a:xfrm>
          <a:prstGeom prst="rect">
            <a:avLst/>
          </a:prstGeom>
          <a:gradFill rotWithShape="0">
            <a:gsLst>
              <a:gs pos="8000">
                <a:srgbClr val="000000"/>
              </a:gs>
              <a:gs pos="100000">
                <a:srgbClr val="376092"/>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211" name="Rectangle 15"/>
          <p:cNvSpPr/>
          <p:nvPr/>
        </p:nvSpPr>
        <p:spPr>
          <a:xfrm rot="5400000" flipH="1">
            <a:off x="-1410840" y="1420920"/>
            <a:ext cx="6857280" cy="4037040"/>
          </a:xfrm>
          <a:prstGeom prst="rect">
            <a:avLst/>
          </a:prstGeom>
          <a:gradFill rotWithShape="0">
            <a:gsLst>
              <a:gs pos="1000">
                <a:srgbClr val="4F81BD">
                  <a:alpha val="46274"/>
                </a:srgbClr>
              </a:gs>
              <a:gs pos="100000">
                <a:srgbClr val="000000">
                  <a:alpha val="0"/>
                </a:srgbClr>
              </a:gs>
            </a:gsLst>
            <a:lin ang="18000000"/>
          </a:gradFill>
          <a:ln>
            <a:noFill/>
          </a:ln>
        </p:spPr>
        <p:style>
          <a:lnRef idx="2">
            <a:schemeClr val="accent1">
              <a:shade val="50000"/>
            </a:schemeClr>
          </a:lnRef>
          <a:fillRef idx="1">
            <a:schemeClr val="accent1"/>
          </a:fillRef>
          <a:effectRef idx="0">
            <a:schemeClr val="accent1"/>
          </a:effectRef>
          <a:fontRef idx="minor"/>
        </p:style>
      </p:sp>
      <p:sp>
        <p:nvSpPr>
          <p:cNvPr id="212" name="Rectangle 17"/>
          <p:cNvSpPr/>
          <p:nvPr/>
        </p:nvSpPr>
        <p:spPr>
          <a:xfrm rot="5400000" flipH="1">
            <a:off x="766440" y="3588840"/>
            <a:ext cx="2501280" cy="4037040"/>
          </a:xfrm>
          <a:prstGeom prst="rect">
            <a:avLst/>
          </a:prstGeom>
          <a:gradFill rotWithShape="0">
            <a:gsLst>
              <a:gs pos="2000">
                <a:srgbClr val="4F81BD">
                  <a:alpha val="29019"/>
                </a:srgbClr>
              </a:gs>
              <a:gs pos="100000">
                <a:srgbClr val="000000">
                  <a:alpha val="30196"/>
                </a:srgbClr>
              </a:gs>
            </a:gsLst>
            <a:lin ang="2400000"/>
          </a:gradFill>
          <a:ln>
            <a:noFill/>
          </a:ln>
        </p:spPr>
        <p:style>
          <a:lnRef idx="2">
            <a:schemeClr val="accent1">
              <a:shade val="50000"/>
            </a:schemeClr>
          </a:lnRef>
          <a:fillRef idx="1">
            <a:schemeClr val="accent1"/>
          </a:fillRef>
          <a:effectRef idx="0">
            <a:schemeClr val="accent1"/>
          </a:effectRef>
          <a:fontRef idx="minor"/>
        </p:style>
      </p:sp>
      <p:sp>
        <p:nvSpPr>
          <p:cNvPr id="213" name="Freeform: Shape 19"/>
          <p:cNvSpPr/>
          <p:nvPr/>
        </p:nvSpPr>
        <p:spPr>
          <a:xfrm rot="20635800">
            <a:off x="-501480" y="969480"/>
            <a:ext cx="3899520" cy="4178160"/>
          </a:xfrm>
          <a:custGeom>
            <a:avLst/>
            <a:gdLst/>
            <a:ahLst/>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F81BD">
                  <a:alpha val="43137"/>
                </a:srgbClr>
              </a:gs>
            </a:gsLst>
            <a:lin ang="834000"/>
          </a:gradFill>
          <a:ln>
            <a:noFill/>
          </a:ln>
        </p:spPr>
        <p:style>
          <a:lnRef idx="2">
            <a:schemeClr val="accent1">
              <a:shade val="50000"/>
            </a:schemeClr>
          </a:lnRef>
          <a:fillRef idx="1">
            <a:schemeClr val="accent1"/>
          </a:fillRef>
          <a:effectRef idx="0">
            <a:schemeClr val="accent1"/>
          </a:effectRef>
          <a:fontRef idx="minor"/>
        </p:style>
      </p:sp>
      <p:sp>
        <p:nvSpPr>
          <p:cNvPr id="214" name="Rectangle 21"/>
          <p:cNvSpPr/>
          <p:nvPr/>
        </p:nvSpPr>
        <p:spPr>
          <a:xfrm rot="5400000" flipH="1">
            <a:off x="-1410840" y="1400760"/>
            <a:ext cx="6857280" cy="4037040"/>
          </a:xfrm>
          <a:prstGeom prst="rect">
            <a:avLst/>
          </a:prstGeom>
          <a:gradFill rotWithShape="0">
            <a:gsLst>
              <a:gs pos="1000">
                <a:srgbClr val="95B3D7">
                  <a:alpha val="11372"/>
                </a:srgbClr>
              </a:gs>
              <a:gs pos="100000">
                <a:srgbClr val="000000">
                  <a:alpha val="0"/>
                </a:srgbClr>
              </a:gs>
            </a:gsLst>
            <a:lin ang="1800000"/>
          </a:gradFill>
          <a:ln>
            <a:noFill/>
          </a:ln>
        </p:spPr>
        <p:style>
          <a:lnRef idx="2">
            <a:schemeClr val="accent1">
              <a:shade val="50000"/>
            </a:schemeClr>
          </a:lnRef>
          <a:fillRef idx="1">
            <a:schemeClr val="accent1"/>
          </a:fillRef>
          <a:effectRef idx="0">
            <a:schemeClr val="accent1"/>
          </a:effectRef>
          <a:fontRef idx="minor"/>
        </p:style>
      </p:sp>
      <p:sp>
        <p:nvSpPr>
          <p:cNvPr id="215" name="PlaceHolder 1"/>
          <p:cNvSpPr>
            <a:spLocks noGrp="1"/>
          </p:cNvSpPr>
          <p:nvPr>
            <p:ph type="title"/>
          </p:nvPr>
        </p:nvSpPr>
        <p:spPr>
          <a:xfrm>
            <a:off x="466560" y="586800"/>
            <a:ext cx="3200760" cy="3386880"/>
          </a:xfrm>
          <a:prstGeom prst="rect">
            <a:avLst/>
          </a:prstGeom>
          <a:noFill/>
          <a:ln w="0">
            <a:noFill/>
          </a:ln>
        </p:spPr>
        <p:txBody>
          <a:bodyPr lIns="0" tIns="0" rIns="0" bIns="0" anchor="b">
            <a:normAutofit/>
          </a:bodyPr>
          <a:lstStyle/>
          <a:p>
            <a:pPr marL="864360" algn="r">
              <a:lnSpc>
                <a:spcPct val="90000"/>
              </a:lnSpc>
              <a:buNone/>
            </a:pPr>
            <a:r>
              <a:rPr lang="en-US" sz="3700" b="0" strike="noStrike" spc="-1">
                <a:solidFill>
                  <a:srgbClr val="FFFFFF"/>
                </a:solidFill>
                <a:latin typeface="Calibri"/>
              </a:rPr>
              <a:t>Milestones</a:t>
            </a:r>
            <a:r>
              <a:rPr lang="en-US" sz="3700" b="0" strike="noStrike" spc="-92">
                <a:solidFill>
                  <a:srgbClr val="FFFFFF"/>
                </a:solidFill>
                <a:latin typeface="Calibri"/>
              </a:rPr>
              <a:t> </a:t>
            </a:r>
            <a:r>
              <a:rPr lang="en-US" sz="3700" b="0" strike="noStrike" spc="-1">
                <a:solidFill>
                  <a:srgbClr val="FFFFFF"/>
                </a:solidFill>
                <a:latin typeface="Calibri"/>
              </a:rPr>
              <a:t>in</a:t>
            </a:r>
            <a:r>
              <a:rPr lang="en-US" sz="3700" b="0" strike="noStrike" spc="-55">
                <a:solidFill>
                  <a:srgbClr val="FFFFFF"/>
                </a:solidFill>
                <a:latin typeface="Calibri"/>
              </a:rPr>
              <a:t> </a:t>
            </a:r>
            <a:r>
              <a:rPr lang="en-US" sz="3700" b="0" strike="noStrike" spc="-1">
                <a:solidFill>
                  <a:srgbClr val="FFFFFF"/>
                </a:solidFill>
                <a:latin typeface="Calibri"/>
              </a:rPr>
              <a:t>Deep</a:t>
            </a:r>
            <a:r>
              <a:rPr lang="en-US" sz="3700" b="0" strike="noStrike" spc="-92">
                <a:solidFill>
                  <a:srgbClr val="FFFFFF"/>
                </a:solidFill>
                <a:latin typeface="Calibri"/>
              </a:rPr>
              <a:t> </a:t>
            </a:r>
            <a:r>
              <a:rPr lang="en-US" sz="3700" b="0" strike="noStrike" spc="-1">
                <a:solidFill>
                  <a:srgbClr val="FFFFFF"/>
                </a:solidFill>
                <a:latin typeface="Calibri"/>
              </a:rPr>
              <a:t>Learning</a:t>
            </a:r>
            <a:r>
              <a:rPr lang="en-US" sz="3700" b="0" strike="noStrike" spc="-72">
                <a:solidFill>
                  <a:srgbClr val="FFFFFF"/>
                </a:solidFill>
                <a:latin typeface="Calibri"/>
              </a:rPr>
              <a:t> </a:t>
            </a:r>
            <a:r>
              <a:rPr lang="en-US" sz="3700" b="0" strike="noStrike" spc="-12">
                <a:solidFill>
                  <a:srgbClr val="FFFFFF"/>
                </a:solidFill>
                <a:latin typeface="Calibri"/>
              </a:rPr>
              <a:t>History</a:t>
            </a:r>
            <a:endParaRPr lang="en-US" sz="3700" b="0" strike="noStrike" spc="-1">
              <a:latin typeface="Arial"/>
            </a:endParaRPr>
          </a:p>
        </p:txBody>
      </p:sp>
      <p:sp>
        <p:nvSpPr>
          <p:cNvPr id="216" name="object 4"/>
          <p:cNvSpPr/>
          <p:nvPr/>
        </p:nvSpPr>
        <p:spPr>
          <a:xfrm>
            <a:off x="4810320" y="649440"/>
            <a:ext cx="6554520" cy="5545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39400" indent="-228600">
              <a:lnSpc>
                <a:spcPct val="90000"/>
              </a:lnSpc>
              <a:spcBef>
                <a:spcPts val="471"/>
              </a:spcBef>
              <a:buClr>
                <a:srgbClr val="000000"/>
              </a:buClr>
              <a:buFont typeface="Arial"/>
              <a:buChar char="•"/>
              <a:tabLst>
                <a:tab pos="241200" algn="l"/>
              </a:tabLst>
            </a:pPr>
            <a:r>
              <a:rPr lang="en-US" sz="2000" b="0" strike="noStrike" spc="-1">
                <a:solidFill>
                  <a:srgbClr val="000000"/>
                </a:solidFill>
                <a:latin typeface="Calibri"/>
                <a:ea typeface="DejaVu Sans"/>
              </a:rPr>
              <a:t>2006:</a:t>
            </a:r>
            <a:r>
              <a:rPr lang="en-US" sz="2000" b="0" strike="noStrike" spc="-41">
                <a:solidFill>
                  <a:srgbClr val="000000"/>
                </a:solidFill>
                <a:latin typeface="Calibri"/>
                <a:ea typeface="DejaVu Sans"/>
              </a:rPr>
              <a:t> </a:t>
            </a:r>
            <a:r>
              <a:rPr lang="en-US" sz="2000" b="0" strike="noStrike" spc="-1">
                <a:solidFill>
                  <a:srgbClr val="000000"/>
                </a:solidFill>
                <a:latin typeface="Calibri"/>
                <a:ea typeface="DejaVu Sans"/>
              </a:rPr>
              <a:t>Geoffrey</a:t>
            </a:r>
            <a:r>
              <a:rPr lang="en-US" sz="2000" b="0" strike="noStrike" spc="-100">
                <a:solidFill>
                  <a:srgbClr val="000000"/>
                </a:solidFill>
                <a:latin typeface="Calibri"/>
                <a:ea typeface="DejaVu Sans"/>
              </a:rPr>
              <a:t> </a:t>
            </a:r>
            <a:r>
              <a:rPr lang="en-US" sz="2000" b="0" strike="noStrike" spc="-1">
                <a:solidFill>
                  <a:srgbClr val="000000"/>
                </a:solidFill>
                <a:latin typeface="Calibri"/>
                <a:ea typeface="DejaVu Sans"/>
              </a:rPr>
              <a:t>Hinton's</a:t>
            </a:r>
            <a:r>
              <a:rPr lang="en-US" sz="2000" b="0" strike="noStrike" spc="-46">
                <a:solidFill>
                  <a:srgbClr val="000000"/>
                </a:solidFill>
                <a:latin typeface="Calibri"/>
                <a:ea typeface="DejaVu Sans"/>
              </a:rPr>
              <a:t> </a:t>
            </a:r>
            <a:r>
              <a:rPr lang="en-US" sz="2000" b="0" strike="noStrike" spc="-1">
                <a:solidFill>
                  <a:srgbClr val="000000"/>
                </a:solidFill>
                <a:latin typeface="Calibri"/>
                <a:ea typeface="DejaVu Sans"/>
              </a:rPr>
              <a:t>"Deep</a:t>
            </a:r>
            <a:r>
              <a:rPr lang="en-US" sz="2000" b="0" strike="noStrike" spc="-55">
                <a:solidFill>
                  <a:srgbClr val="000000"/>
                </a:solidFill>
                <a:latin typeface="Calibri"/>
                <a:ea typeface="DejaVu Sans"/>
              </a:rPr>
              <a:t> </a:t>
            </a:r>
            <a:r>
              <a:rPr lang="en-US" sz="2000" b="0" strike="noStrike" spc="-1">
                <a:solidFill>
                  <a:srgbClr val="000000"/>
                </a:solidFill>
                <a:latin typeface="Calibri"/>
                <a:ea typeface="DejaVu Sans"/>
              </a:rPr>
              <a:t>Belief</a:t>
            </a:r>
            <a:r>
              <a:rPr lang="en-US" sz="2000" b="0" strike="noStrike" spc="-80">
                <a:solidFill>
                  <a:srgbClr val="000000"/>
                </a:solidFill>
                <a:latin typeface="Calibri"/>
                <a:ea typeface="DejaVu Sans"/>
              </a:rPr>
              <a:t> </a:t>
            </a:r>
            <a:r>
              <a:rPr lang="en-US" sz="2000" b="0" strike="noStrike" spc="-12">
                <a:solidFill>
                  <a:srgbClr val="000000"/>
                </a:solidFill>
                <a:latin typeface="Calibri"/>
                <a:ea typeface="DejaVu Sans"/>
              </a:rPr>
              <a:t>Networks"</a:t>
            </a:r>
            <a:r>
              <a:rPr lang="en-US" sz="2000" b="0" strike="noStrike" spc="-66">
                <a:solidFill>
                  <a:srgbClr val="000000"/>
                </a:solidFill>
                <a:latin typeface="Calibri"/>
                <a:ea typeface="DejaVu Sans"/>
              </a:rPr>
              <a:t> </a:t>
            </a:r>
            <a:r>
              <a:rPr lang="en-US" sz="2000" b="0" strike="noStrike" spc="-1">
                <a:solidFill>
                  <a:srgbClr val="000000"/>
                </a:solidFill>
                <a:latin typeface="Calibri"/>
                <a:ea typeface="DejaVu Sans"/>
              </a:rPr>
              <a:t>-</a:t>
            </a:r>
            <a:r>
              <a:rPr lang="en-US" sz="2000" b="0" strike="noStrike" spc="-72">
                <a:solidFill>
                  <a:srgbClr val="000000"/>
                </a:solidFill>
                <a:latin typeface="Calibri"/>
                <a:ea typeface="DejaVu Sans"/>
              </a:rPr>
              <a:t> </a:t>
            </a:r>
            <a:r>
              <a:rPr lang="en-US" sz="2000" b="0" strike="noStrike" spc="-1">
                <a:solidFill>
                  <a:srgbClr val="000000"/>
                </a:solidFill>
                <a:latin typeface="Calibri"/>
                <a:ea typeface="DejaVu Sans"/>
              </a:rPr>
              <a:t>The</a:t>
            </a:r>
            <a:r>
              <a:rPr lang="en-US" sz="2000" b="0" strike="noStrike" spc="-66">
                <a:solidFill>
                  <a:srgbClr val="000000"/>
                </a:solidFill>
                <a:latin typeface="Calibri"/>
                <a:ea typeface="DejaVu Sans"/>
              </a:rPr>
              <a:t> </a:t>
            </a:r>
            <a:r>
              <a:rPr lang="en-US" sz="2000" b="0" strike="noStrike" spc="-1">
                <a:solidFill>
                  <a:srgbClr val="000000"/>
                </a:solidFill>
                <a:latin typeface="Calibri"/>
                <a:ea typeface="DejaVu Sans"/>
              </a:rPr>
              <a:t>modern</a:t>
            </a:r>
            <a:r>
              <a:rPr lang="en-US" sz="2000" b="0" strike="noStrike" spc="-55">
                <a:solidFill>
                  <a:srgbClr val="000000"/>
                </a:solidFill>
                <a:latin typeface="Calibri"/>
                <a:ea typeface="DejaVu Sans"/>
              </a:rPr>
              <a:t> </a:t>
            </a:r>
            <a:r>
              <a:rPr lang="en-US" sz="2000" b="0" strike="noStrike" spc="-1">
                <a:solidFill>
                  <a:srgbClr val="000000"/>
                </a:solidFill>
                <a:latin typeface="Calibri"/>
                <a:ea typeface="DejaVu Sans"/>
              </a:rPr>
              <a:t>era</a:t>
            </a:r>
            <a:r>
              <a:rPr lang="en-US" sz="2000" b="0" strike="noStrike" spc="-80">
                <a:solidFill>
                  <a:srgbClr val="000000"/>
                </a:solidFill>
                <a:latin typeface="Calibri"/>
                <a:ea typeface="DejaVu Sans"/>
              </a:rPr>
              <a:t> </a:t>
            </a:r>
            <a:r>
              <a:rPr lang="en-US" sz="2000" b="0" strike="noStrike" spc="-26">
                <a:solidFill>
                  <a:srgbClr val="000000"/>
                </a:solidFill>
                <a:latin typeface="Calibri"/>
                <a:ea typeface="DejaVu Sans"/>
              </a:rPr>
              <a:t>of 	</a:t>
            </a:r>
            <a:r>
              <a:rPr lang="en-US" sz="2000" b="0" strike="noStrike" spc="-1">
                <a:solidFill>
                  <a:srgbClr val="000000"/>
                </a:solidFill>
                <a:latin typeface="Calibri"/>
                <a:ea typeface="DejaVu Sans"/>
              </a:rPr>
              <a:t>deep</a:t>
            </a:r>
            <a:r>
              <a:rPr lang="en-US" sz="2000" b="0" strike="noStrike" spc="-46">
                <a:solidFill>
                  <a:srgbClr val="000000"/>
                </a:solidFill>
                <a:latin typeface="Calibri"/>
                <a:ea typeface="DejaVu Sans"/>
              </a:rPr>
              <a:t> </a:t>
            </a:r>
            <a:r>
              <a:rPr lang="en-US" sz="2000" b="0" strike="noStrike" spc="-1">
                <a:solidFill>
                  <a:srgbClr val="000000"/>
                </a:solidFill>
                <a:latin typeface="Calibri"/>
                <a:ea typeface="DejaVu Sans"/>
              </a:rPr>
              <a:t>learning</a:t>
            </a:r>
            <a:r>
              <a:rPr lang="en-US" sz="2000" b="0" strike="noStrike" spc="-46">
                <a:solidFill>
                  <a:srgbClr val="000000"/>
                </a:solidFill>
                <a:latin typeface="Calibri"/>
                <a:ea typeface="DejaVu Sans"/>
              </a:rPr>
              <a:t> </a:t>
            </a:r>
            <a:r>
              <a:rPr lang="en-US" sz="2000" b="0" strike="noStrike" spc="-12">
                <a:solidFill>
                  <a:srgbClr val="000000"/>
                </a:solidFill>
                <a:latin typeface="Calibri"/>
                <a:ea typeface="DejaVu Sans"/>
              </a:rPr>
              <a:t>begins.</a:t>
            </a:r>
            <a:endParaRPr lang="en-US" sz="2000" b="0" strike="noStrike" spc="-1">
              <a:latin typeface="Arial"/>
            </a:endParaRPr>
          </a:p>
          <a:p>
            <a:pPr>
              <a:lnSpc>
                <a:spcPct val="90000"/>
              </a:lnSpc>
              <a:spcBef>
                <a:spcPts val="1219"/>
              </a:spcBef>
              <a:buNone/>
              <a:tabLst>
                <a:tab pos="241200" algn="l"/>
              </a:tabLst>
            </a:pPr>
            <a:endParaRPr lang="en-US" sz="2000" b="0" strike="noStrike" spc="-1">
              <a:latin typeface="Arial"/>
            </a:endParaRPr>
          </a:p>
          <a:p>
            <a:pPr marL="239400" indent="-228600">
              <a:lnSpc>
                <a:spcPct val="90000"/>
              </a:lnSpc>
              <a:spcBef>
                <a:spcPts val="6"/>
              </a:spcBef>
              <a:buClr>
                <a:srgbClr val="000000"/>
              </a:buClr>
              <a:buFont typeface="Arial"/>
              <a:buChar char="•"/>
              <a:tabLst>
                <a:tab pos="240120" algn="l"/>
              </a:tabLst>
            </a:pPr>
            <a:r>
              <a:rPr lang="en-US" sz="2000" b="0" strike="noStrike" spc="-1">
                <a:solidFill>
                  <a:srgbClr val="000000"/>
                </a:solidFill>
                <a:latin typeface="Calibri"/>
                <a:ea typeface="DejaVu Sans"/>
              </a:rPr>
              <a:t>2012:</a:t>
            </a:r>
            <a:r>
              <a:rPr lang="en-US" sz="2000" b="0" strike="noStrike" spc="-72">
                <a:solidFill>
                  <a:srgbClr val="000000"/>
                </a:solidFill>
                <a:latin typeface="Calibri"/>
                <a:ea typeface="DejaVu Sans"/>
              </a:rPr>
              <a:t> </a:t>
            </a:r>
            <a:r>
              <a:rPr lang="en-US" sz="2000" b="0" strike="noStrike" spc="-1">
                <a:solidFill>
                  <a:srgbClr val="000000"/>
                </a:solidFill>
                <a:latin typeface="Calibri"/>
                <a:ea typeface="DejaVu Sans"/>
              </a:rPr>
              <a:t>AlexNet's</a:t>
            </a:r>
            <a:r>
              <a:rPr lang="en-US" sz="2000" b="0" strike="noStrike" spc="-80">
                <a:solidFill>
                  <a:srgbClr val="000000"/>
                </a:solidFill>
                <a:latin typeface="Calibri"/>
                <a:ea typeface="DejaVu Sans"/>
              </a:rPr>
              <a:t> </a:t>
            </a:r>
            <a:r>
              <a:rPr lang="en-US" sz="2000" b="0" strike="noStrike" spc="-1">
                <a:solidFill>
                  <a:srgbClr val="000000"/>
                </a:solidFill>
                <a:latin typeface="Calibri"/>
                <a:ea typeface="DejaVu Sans"/>
              </a:rPr>
              <a:t>ImageNet</a:t>
            </a:r>
            <a:r>
              <a:rPr lang="en-US" sz="2000" b="0" strike="noStrike" spc="-114">
                <a:solidFill>
                  <a:srgbClr val="000000"/>
                </a:solidFill>
                <a:latin typeface="Calibri"/>
                <a:ea typeface="DejaVu Sans"/>
              </a:rPr>
              <a:t> </a:t>
            </a:r>
            <a:r>
              <a:rPr lang="en-US" sz="2000" b="0" strike="noStrike" spc="-1">
                <a:solidFill>
                  <a:srgbClr val="000000"/>
                </a:solidFill>
                <a:latin typeface="Calibri"/>
                <a:ea typeface="DejaVu Sans"/>
              </a:rPr>
              <a:t>victory</a:t>
            </a:r>
            <a:r>
              <a:rPr lang="en-US" sz="2000" b="0" strike="noStrike" spc="-106">
                <a:solidFill>
                  <a:srgbClr val="000000"/>
                </a:solidFill>
                <a:latin typeface="Calibri"/>
                <a:ea typeface="DejaVu Sans"/>
              </a:rPr>
              <a:t> </a:t>
            </a:r>
            <a:r>
              <a:rPr lang="en-US" sz="2000" b="0" strike="noStrike" spc="-1">
                <a:solidFill>
                  <a:srgbClr val="000000"/>
                </a:solidFill>
                <a:latin typeface="Calibri"/>
                <a:ea typeface="DejaVu Sans"/>
              </a:rPr>
              <a:t>brings</a:t>
            </a:r>
            <a:r>
              <a:rPr lang="en-US" sz="2000" b="0" strike="noStrike" spc="-75">
                <a:solidFill>
                  <a:srgbClr val="000000"/>
                </a:solidFill>
                <a:latin typeface="Calibri"/>
                <a:ea typeface="DejaVu Sans"/>
              </a:rPr>
              <a:t> </a:t>
            </a:r>
            <a:r>
              <a:rPr lang="en-US" sz="2000" b="0" strike="noStrike" spc="-12">
                <a:solidFill>
                  <a:srgbClr val="000000"/>
                </a:solidFill>
                <a:latin typeface="Calibri"/>
                <a:ea typeface="DejaVu Sans"/>
              </a:rPr>
              <a:t>mainstream</a:t>
            </a:r>
            <a:r>
              <a:rPr lang="en-US" sz="2000" b="0" strike="noStrike" spc="-80">
                <a:solidFill>
                  <a:srgbClr val="000000"/>
                </a:solidFill>
                <a:latin typeface="Calibri"/>
                <a:ea typeface="DejaVu Sans"/>
              </a:rPr>
              <a:t> </a:t>
            </a:r>
            <a:r>
              <a:rPr lang="en-US" sz="2000" b="0" strike="noStrike" spc="-12">
                <a:solidFill>
                  <a:srgbClr val="000000"/>
                </a:solidFill>
                <a:latin typeface="Calibri"/>
                <a:ea typeface="DejaVu Sans"/>
              </a:rPr>
              <a:t>attention.</a:t>
            </a:r>
            <a:endParaRPr lang="en-US" sz="2000" b="0" strike="noStrike" spc="-1">
              <a:latin typeface="Arial"/>
            </a:endParaRPr>
          </a:p>
          <a:p>
            <a:pPr>
              <a:lnSpc>
                <a:spcPct val="90000"/>
              </a:lnSpc>
              <a:spcBef>
                <a:spcPts val="1270"/>
              </a:spcBef>
              <a:buNone/>
              <a:tabLst>
                <a:tab pos="240120" algn="l"/>
              </a:tabLst>
            </a:pPr>
            <a:endParaRPr lang="en-US" sz="2000" b="0" strike="noStrike" spc="-1">
              <a:latin typeface="Arial"/>
            </a:endParaRPr>
          </a:p>
          <a:p>
            <a:pPr marL="239400" indent="-228600">
              <a:lnSpc>
                <a:spcPct val="90000"/>
              </a:lnSpc>
              <a:buClr>
                <a:srgbClr val="000000"/>
              </a:buClr>
              <a:buFont typeface="Arial"/>
              <a:buChar char="•"/>
              <a:tabLst>
                <a:tab pos="240120" algn="l"/>
              </a:tabLst>
            </a:pPr>
            <a:r>
              <a:rPr lang="en-US" sz="2000" b="0" strike="noStrike" spc="-26">
                <a:solidFill>
                  <a:srgbClr val="000000"/>
                </a:solidFill>
                <a:latin typeface="Calibri"/>
                <a:ea typeface="DejaVu Sans"/>
              </a:rPr>
              <a:t>2014-</a:t>
            </a:r>
            <a:r>
              <a:rPr lang="en-US" sz="2000" b="0" strike="noStrike" spc="-1">
                <a:solidFill>
                  <a:srgbClr val="000000"/>
                </a:solidFill>
                <a:latin typeface="Calibri"/>
                <a:ea typeface="DejaVu Sans"/>
              </a:rPr>
              <a:t>2015: </a:t>
            </a:r>
            <a:r>
              <a:rPr lang="en-US" sz="2000" b="0" strike="noStrike" spc="-12">
                <a:solidFill>
                  <a:srgbClr val="000000"/>
                </a:solidFill>
                <a:latin typeface="Calibri"/>
                <a:ea typeface="DejaVu Sans"/>
              </a:rPr>
              <a:t>Introduction</a:t>
            </a:r>
            <a:r>
              <a:rPr lang="en-US" sz="2000" b="0" strike="noStrike" spc="-32">
                <a:solidFill>
                  <a:srgbClr val="000000"/>
                </a:solidFill>
                <a:latin typeface="Calibri"/>
                <a:ea typeface="DejaVu Sans"/>
              </a:rPr>
              <a:t> </a:t>
            </a:r>
            <a:r>
              <a:rPr lang="en-US" sz="2000" b="0" strike="noStrike" spc="-1">
                <a:solidFill>
                  <a:srgbClr val="000000"/>
                </a:solidFill>
                <a:latin typeface="Calibri"/>
                <a:ea typeface="DejaVu Sans"/>
              </a:rPr>
              <a:t>of</a:t>
            </a:r>
            <a:r>
              <a:rPr lang="en-US" sz="2000" b="0" strike="noStrike" spc="-60">
                <a:solidFill>
                  <a:srgbClr val="000000"/>
                </a:solidFill>
                <a:latin typeface="Calibri"/>
                <a:ea typeface="DejaVu Sans"/>
              </a:rPr>
              <a:t> </a:t>
            </a:r>
            <a:r>
              <a:rPr lang="en-US" sz="2000" b="0" strike="noStrike" spc="-12">
                <a:solidFill>
                  <a:srgbClr val="000000"/>
                </a:solidFill>
                <a:latin typeface="Calibri"/>
                <a:ea typeface="DejaVu Sans"/>
              </a:rPr>
              <a:t>Generative</a:t>
            </a:r>
            <a:r>
              <a:rPr lang="en-US" sz="2000" b="0" strike="noStrike" spc="-60">
                <a:solidFill>
                  <a:srgbClr val="000000"/>
                </a:solidFill>
                <a:latin typeface="Calibri"/>
                <a:ea typeface="DejaVu Sans"/>
              </a:rPr>
              <a:t> </a:t>
            </a:r>
            <a:r>
              <a:rPr lang="en-US" sz="2000" b="0" strike="noStrike" spc="-12">
                <a:solidFill>
                  <a:srgbClr val="000000"/>
                </a:solidFill>
                <a:latin typeface="Calibri"/>
                <a:ea typeface="DejaVu Sans"/>
              </a:rPr>
              <a:t>Adversarial</a:t>
            </a:r>
            <a:r>
              <a:rPr lang="en-US" sz="2000" b="0" strike="noStrike" spc="-55">
                <a:solidFill>
                  <a:srgbClr val="000000"/>
                </a:solidFill>
                <a:latin typeface="Calibri"/>
                <a:ea typeface="DejaVu Sans"/>
              </a:rPr>
              <a:t> </a:t>
            </a:r>
            <a:r>
              <a:rPr lang="en-US" sz="2000" b="0" strike="noStrike" spc="-12">
                <a:solidFill>
                  <a:srgbClr val="000000"/>
                </a:solidFill>
                <a:latin typeface="Calibri"/>
                <a:ea typeface="DejaVu Sans"/>
              </a:rPr>
              <a:t>Networks</a:t>
            </a:r>
            <a:r>
              <a:rPr lang="en-US" sz="2000" b="0" strike="noStrike" spc="-52">
                <a:solidFill>
                  <a:srgbClr val="000000"/>
                </a:solidFill>
                <a:latin typeface="Calibri"/>
                <a:ea typeface="DejaVu Sans"/>
              </a:rPr>
              <a:t> </a:t>
            </a:r>
            <a:r>
              <a:rPr lang="en-US" sz="2000" b="0" strike="noStrike" spc="-12">
                <a:solidFill>
                  <a:srgbClr val="000000"/>
                </a:solidFill>
                <a:latin typeface="Calibri"/>
                <a:ea typeface="DejaVu Sans"/>
              </a:rPr>
              <a:t>(GANs).</a:t>
            </a:r>
            <a:endParaRPr lang="en-US" sz="2000" b="0" strike="noStrike" spc="-1">
              <a:latin typeface="Arial"/>
            </a:endParaRPr>
          </a:p>
          <a:p>
            <a:pPr>
              <a:lnSpc>
                <a:spcPct val="90000"/>
              </a:lnSpc>
              <a:spcBef>
                <a:spcPts val="1638"/>
              </a:spcBef>
              <a:buNone/>
              <a:tabLst>
                <a:tab pos="240120" algn="l"/>
              </a:tabLst>
            </a:pPr>
            <a:endParaRPr lang="en-US" sz="2000" b="0" strike="noStrike" spc="-1">
              <a:latin typeface="Arial"/>
            </a:endParaRPr>
          </a:p>
          <a:p>
            <a:pPr marL="239400" indent="-228600">
              <a:lnSpc>
                <a:spcPct val="90000"/>
              </a:lnSpc>
              <a:buClr>
                <a:srgbClr val="000000"/>
              </a:buClr>
              <a:buFont typeface="Arial"/>
              <a:buChar char="•"/>
              <a:tabLst>
                <a:tab pos="241200" algn="l"/>
              </a:tabLst>
            </a:pPr>
            <a:r>
              <a:rPr lang="en-US" sz="2000" b="0" strike="noStrike" spc="-1">
                <a:solidFill>
                  <a:srgbClr val="000000"/>
                </a:solidFill>
                <a:latin typeface="Calibri"/>
                <a:ea typeface="DejaVu Sans"/>
              </a:rPr>
              <a:t>2016:</a:t>
            </a:r>
            <a:r>
              <a:rPr lang="en-US" sz="2000" b="0" strike="noStrike" spc="-21">
                <a:solidFill>
                  <a:srgbClr val="000000"/>
                </a:solidFill>
                <a:latin typeface="Calibri"/>
                <a:ea typeface="DejaVu Sans"/>
              </a:rPr>
              <a:t> </a:t>
            </a:r>
            <a:r>
              <a:rPr lang="en-US" sz="2000" b="0" strike="noStrike" spc="-1">
                <a:solidFill>
                  <a:srgbClr val="000000"/>
                </a:solidFill>
                <a:latin typeface="Calibri"/>
                <a:ea typeface="DejaVu Sans"/>
              </a:rPr>
              <a:t>Google's</a:t>
            </a:r>
            <a:r>
              <a:rPr lang="en-US" sz="2000" b="0" strike="noStrike" spc="-75">
                <a:solidFill>
                  <a:srgbClr val="000000"/>
                </a:solidFill>
                <a:latin typeface="Calibri"/>
                <a:ea typeface="DejaVu Sans"/>
              </a:rPr>
              <a:t> </a:t>
            </a:r>
            <a:r>
              <a:rPr lang="en-US" sz="2000" b="0" strike="noStrike" spc="-1">
                <a:solidFill>
                  <a:srgbClr val="000000"/>
                </a:solidFill>
                <a:latin typeface="Calibri"/>
                <a:ea typeface="DejaVu Sans"/>
              </a:rPr>
              <a:t>AlphaGo</a:t>
            </a:r>
            <a:r>
              <a:rPr lang="en-US" sz="2000" b="0" strike="noStrike" spc="-35">
                <a:solidFill>
                  <a:srgbClr val="000000"/>
                </a:solidFill>
                <a:latin typeface="Calibri"/>
                <a:ea typeface="DejaVu Sans"/>
              </a:rPr>
              <a:t> </a:t>
            </a:r>
            <a:r>
              <a:rPr lang="en-US" sz="2000" b="0" strike="noStrike" spc="-1">
                <a:solidFill>
                  <a:srgbClr val="000000"/>
                </a:solidFill>
                <a:latin typeface="Calibri"/>
                <a:ea typeface="DejaVu Sans"/>
              </a:rPr>
              <a:t>uses</a:t>
            </a:r>
            <a:r>
              <a:rPr lang="en-US" sz="2000" b="0" strike="noStrike" spc="-41">
                <a:solidFill>
                  <a:srgbClr val="000000"/>
                </a:solidFill>
                <a:latin typeface="Calibri"/>
                <a:ea typeface="DejaVu Sans"/>
              </a:rPr>
              <a:t> </a:t>
            </a:r>
            <a:r>
              <a:rPr lang="en-US" sz="2000" b="0" strike="noStrike" spc="-1">
                <a:solidFill>
                  <a:srgbClr val="000000"/>
                </a:solidFill>
                <a:latin typeface="Calibri"/>
                <a:ea typeface="DejaVu Sans"/>
              </a:rPr>
              <a:t>deep</a:t>
            </a:r>
            <a:r>
              <a:rPr lang="en-US" sz="2000" b="0" strike="noStrike" spc="-52">
                <a:solidFill>
                  <a:srgbClr val="000000"/>
                </a:solidFill>
                <a:latin typeface="Calibri"/>
                <a:ea typeface="DejaVu Sans"/>
              </a:rPr>
              <a:t> </a:t>
            </a:r>
            <a:r>
              <a:rPr lang="en-US" sz="2000" b="0" strike="noStrike" spc="-1">
                <a:solidFill>
                  <a:srgbClr val="000000"/>
                </a:solidFill>
                <a:latin typeface="Calibri"/>
                <a:ea typeface="DejaVu Sans"/>
              </a:rPr>
              <a:t>learning</a:t>
            </a:r>
            <a:r>
              <a:rPr lang="en-US" sz="2000" b="0" strike="noStrike" spc="-52">
                <a:solidFill>
                  <a:srgbClr val="000000"/>
                </a:solidFill>
                <a:latin typeface="Calibri"/>
                <a:ea typeface="DejaVu Sans"/>
              </a:rPr>
              <a:t> </a:t>
            </a:r>
            <a:r>
              <a:rPr lang="en-US" sz="2000" b="0" strike="noStrike" spc="-1">
                <a:solidFill>
                  <a:srgbClr val="000000"/>
                </a:solidFill>
                <a:latin typeface="Calibri"/>
                <a:ea typeface="DejaVu Sans"/>
              </a:rPr>
              <a:t>to</a:t>
            </a:r>
            <a:r>
              <a:rPr lang="en-US" sz="2000" b="0" strike="noStrike" spc="-60">
                <a:solidFill>
                  <a:srgbClr val="000000"/>
                </a:solidFill>
                <a:latin typeface="Calibri"/>
                <a:ea typeface="DejaVu Sans"/>
              </a:rPr>
              <a:t> </a:t>
            </a:r>
            <a:r>
              <a:rPr lang="en-US" sz="2000" b="0" strike="noStrike" spc="-1">
                <a:solidFill>
                  <a:srgbClr val="000000"/>
                </a:solidFill>
                <a:latin typeface="Calibri"/>
                <a:ea typeface="DejaVu Sans"/>
              </a:rPr>
              <a:t>defeat</a:t>
            </a:r>
            <a:r>
              <a:rPr lang="en-US" sz="2000" b="0" strike="noStrike" spc="-55">
                <a:solidFill>
                  <a:srgbClr val="000000"/>
                </a:solidFill>
                <a:latin typeface="Calibri"/>
                <a:ea typeface="DejaVu Sans"/>
              </a:rPr>
              <a:t> </a:t>
            </a:r>
            <a:r>
              <a:rPr lang="en-US" sz="2000" b="0" strike="noStrike" spc="-1">
                <a:solidFill>
                  <a:srgbClr val="000000"/>
                </a:solidFill>
                <a:latin typeface="Calibri"/>
                <a:ea typeface="DejaVu Sans"/>
              </a:rPr>
              <a:t>a</a:t>
            </a:r>
            <a:r>
              <a:rPr lang="en-US" sz="2000" b="0" strike="noStrike" spc="-66">
                <a:solidFill>
                  <a:srgbClr val="000000"/>
                </a:solidFill>
                <a:latin typeface="Calibri"/>
                <a:ea typeface="DejaVu Sans"/>
              </a:rPr>
              <a:t> </a:t>
            </a:r>
            <a:r>
              <a:rPr lang="en-US" sz="2000" b="0" strike="noStrike" spc="-1">
                <a:solidFill>
                  <a:srgbClr val="000000"/>
                </a:solidFill>
                <a:latin typeface="Calibri"/>
                <a:ea typeface="DejaVu Sans"/>
              </a:rPr>
              <a:t>Go</a:t>
            </a:r>
            <a:r>
              <a:rPr lang="en-US" sz="2000" b="0" strike="noStrike" spc="-60">
                <a:solidFill>
                  <a:srgbClr val="000000"/>
                </a:solidFill>
                <a:latin typeface="Calibri"/>
                <a:ea typeface="DejaVu Sans"/>
              </a:rPr>
              <a:t> </a:t>
            </a:r>
            <a:r>
              <a:rPr lang="en-US" sz="2000" b="0" strike="noStrike" spc="-12">
                <a:solidFill>
                  <a:srgbClr val="000000"/>
                </a:solidFill>
                <a:latin typeface="Calibri"/>
                <a:ea typeface="DejaVu Sans"/>
              </a:rPr>
              <a:t>world champion.</a:t>
            </a:r>
            <a:endParaRPr lang="en-US" sz="2000" b="0" strike="noStrike" spc="-1">
              <a:latin typeface="Arial"/>
            </a:endParaRPr>
          </a:p>
        </p:txBody>
      </p:sp>
      <p:sp>
        <p:nvSpPr>
          <p:cNvPr id="217" name="PlaceHolder 2"/>
          <p:cNvSpPr>
            <a:spLocks noGrp="1"/>
          </p:cNvSpPr>
          <p:nvPr>
            <p:ph type="sldNum" idx="13"/>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15</a:t>
            </a:r>
            <a:endParaRPr lang="en-US" sz="1100" b="0" strike="noStrike" spc="-1">
              <a:latin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 name="Rectangle 9"/>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19" name="Rectangle 11"/>
          <p:cNvSpPr/>
          <p:nvPr/>
        </p:nvSpPr>
        <p:spPr>
          <a:xfrm>
            <a:off x="0" y="0"/>
            <a:ext cx="1218816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20" name="Rectangle 13"/>
          <p:cNvSpPr/>
          <p:nvPr/>
        </p:nvSpPr>
        <p:spPr>
          <a:xfrm rot="5400000" flipH="1">
            <a:off x="-1410840" y="1410840"/>
            <a:ext cx="6857280" cy="4037040"/>
          </a:xfrm>
          <a:prstGeom prst="rect">
            <a:avLst/>
          </a:prstGeom>
          <a:gradFill rotWithShape="0">
            <a:gsLst>
              <a:gs pos="8000">
                <a:srgbClr val="000000"/>
              </a:gs>
              <a:gs pos="100000">
                <a:srgbClr val="376092"/>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221" name="Rectangle 15"/>
          <p:cNvSpPr/>
          <p:nvPr/>
        </p:nvSpPr>
        <p:spPr>
          <a:xfrm rot="5400000" flipH="1">
            <a:off x="-1410840" y="1420920"/>
            <a:ext cx="6857280" cy="4037040"/>
          </a:xfrm>
          <a:prstGeom prst="rect">
            <a:avLst/>
          </a:prstGeom>
          <a:gradFill rotWithShape="0">
            <a:gsLst>
              <a:gs pos="1000">
                <a:srgbClr val="4F81BD">
                  <a:alpha val="46274"/>
                </a:srgbClr>
              </a:gs>
              <a:gs pos="100000">
                <a:srgbClr val="000000">
                  <a:alpha val="0"/>
                </a:srgbClr>
              </a:gs>
            </a:gsLst>
            <a:lin ang="18000000"/>
          </a:gradFill>
          <a:ln>
            <a:noFill/>
          </a:ln>
        </p:spPr>
        <p:style>
          <a:lnRef idx="2">
            <a:schemeClr val="accent1">
              <a:shade val="50000"/>
            </a:schemeClr>
          </a:lnRef>
          <a:fillRef idx="1">
            <a:schemeClr val="accent1"/>
          </a:fillRef>
          <a:effectRef idx="0">
            <a:schemeClr val="accent1"/>
          </a:effectRef>
          <a:fontRef idx="minor"/>
        </p:style>
      </p:sp>
      <p:sp>
        <p:nvSpPr>
          <p:cNvPr id="222" name="Rectangle 17"/>
          <p:cNvSpPr/>
          <p:nvPr/>
        </p:nvSpPr>
        <p:spPr>
          <a:xfrm rot="5400000" flipH="1">
            <a:off x="766440" y="3588840"/>
            <a:ext cx="2501280" cy="4037040"/>
          </a:xfrm>
          <a:prstGeom prst="rect">
            <a:avLst/>
          </a:prstGeom>
          <a:gradFill rotWithShape="0">
            <a:gsLst>
              <a:gs pos="2000">
                <a:srgbClr val="4F81BD">
                  <a:alpha val="29019"/>
                </a:srgbClr>
              </a:gs>
              <a:gs pos="100000">
                <a:srgbClr val="000000">
                  <a:alpha val="30196"/>
                </a:srgbClr>
              </a:gs>
            </a:gsLst>
            <a:lin ang="2400000"/>
          </a:gradFill>
          <a:ln>
            <a:noFill/>
          </a:ln>
        </p:spPr>
        <p:style>
          <a:lnRef idx="2">
            <a:schemeClr val="accent1">
              <a:shade val="50000"/>
            </a:schemeClr>
          </a:lnRef>
          <a:fillRef idx="1">
            <a:schemeClr val="accent1"/>
          </a:fillRef>
          <a:effectRef idx="0">
            <a:schemeClr val="accent1"/>
          </a:effectRef>
          <a:fontRef idx="minor"/>
        </p:style>
      </p:sp>
      <p:sp>
        <p:nvSpPr>
          <p:cNvPr id="223" name="Freeform: Shape 19"/>
          <p:cNvSpPr/>
          <p:nvPr/>
        </p:nvSpPr>
        <p:spPr>
          <a:xfrm rot="20635800">
            <a:off x="-501480" y="969480"/>
            <a:ext cx="3899520" cy="4178160"/>
          </a:xfrm>
          <a:custGeom>
            <a:avLst/>
            <a:gdLst/>
            <a:ahLst/>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rotWithShape="0">
            <a:gsLst>
              <a:gs pos="29000">
                <a:srgbClr val="000000">
                  <a:alpha val="0"/>
                </a:srgbClr>
              </a:gs>
              <a:gs pos="100000">
                <a:srgbClr val="4F81BD">
                  <a:alpha val="43137"/>
                </a:srgbClr>
              </a:gs>
            </a:gsLst>
            <a:lin ang="834000"/>
          </a:gradFill>
          <a:ln>
            <a:noFill/>
          </a:ln>
        </p:spPr>
        <p:style>
          <a:lnRef idx="2">
            <a:schemeClr val="accent1">
              <a:shade val="50000"/>
            </a:schemeClr>
          </a:lnRef>
          <a:fillRef idx="1">
            <a:schemeClr val="accent1"/>
          </a:fillRef>
          <a:effectRef idx="0">
            <a:schemeClr val="accent1"/>
          </a:effectRef>
          <a:fontRef idx="minor"/>
        </p:style>
      </p:sp>
      <p:sp>
        <p:nvSpPr>
          <p:cNvPr id="224" name="Rectangle 21"/>
          <p:cNvSpPr/>
          <p:nvPr/>
        </p:nvSpPr>
        <p:spPr>
          <a:xfrm rot="5400000" flipH="1">
            <a:off x="-1410840" y="1400760"/>
            <a:ext cx="6857280" cy="4037040"/>
          </a:xfrm>
          <a:prstGeom prst="rect">
            <a:avLst/>
          </a:prstGeom>
          <a:gradFill rotWithShape="0">
            <a:gsLst>
              <a:gs pos="1000">
                <a:srgbClr val="95B3D7">
                  <a:alpha val="11372"/>
                </a:srgbClr>
              </a:gs>
              <a:gs pos="100000">
                <a:srgbClr val="000000">
                  <a:alpha val="0"/>
                </a:srgbClr>
              </a:gs>
            </a:gsLst>
            <a:lin ang="1800000"/>
          </a:gradFill>
          <a:ln>
            <a:noFill/>
          </a:ln>
        </p:spPr>
        <p:style>
          <a:lnRef idx="2">
            <a:schemeClr val="accent1">
              <a:shade val="50000"/>
            </a:schemeClr>
          </a:lnRef>
          <a:fillRef idx="1">
            <a:schemeClr val="accent1"/>
          </a:fillRef>
          <a:effectRef idx="0">
            <a:schemeClr val="accent1"/>
          </a:effectRef>
          <a:fontRef idx="minor"/>
        </p:style>
      </p:sp>
      <p:sp>
        <p:nvSpPr>
          <p:cNvPr id="225" name="PlaceHolder 1"/>
          <p:cNvSpPr>
            <a:spLocks noGrp="1"/>
          </p:cNvSpPr>
          <p:nvPr>
            <p:ph type="title"/>
          </p:nvPr>
        </p:nvSpPr>
        <p:spPr>
          <a:xfrm>
            <a:off x="466560" y="586800"/>
            <a:ext cx="3200760" cy="3386880"/>
          </a:xfrm>
          <a:prstGeom prst="rect">
            <a:avLst/>
          </a:prstGeom>
          <a:noFill/>
          <a:ln w="0">
            <a:noFill/>
          </a:ln>
        </p:spPr>
        <p:txBody>
          <a:bodyPr lIns="0" tIns="0" rIns="0" bIns="0" anchor="b">
            <a:normAutofit/>
          </a:bodyPr>
          <a:lstStyle/>
          <a:p>
            <a:pPr marL="864360" algn="r">
              <a:lnSpc>
                <a:spcPct val="90000"/>
              </a:lnSpc>
              <a:buNone/>
            </a:pPr>
            <a:r>
              <a:rPr lang="en-US" sz="3700" b="0" strike="noStrike" spc="-1">
                <a:solidFill>
                  <a:srgbClr val="FFFFFF"/>
                </a:solidFill>
                <a:latin typeface="Calibri"/>
              </a:rPr>
              <a:t>Milestones</a:t>
            </a:r>
            <a:r>
              <a:rPr lang="en-US" sz="3700" b="0" strike="noStrike" spc="-92">
                <a:solidFill>
                  <a:srgbClr val="FFFFFF"/>
                </a:solidFill>
                <a:latin typeface="Calibri"/>
              </a:rPr>
              <a:t> </a:t>
            </a:r>
            <a:r>
              <a:rPr lang="en-US" sz="3700" b="0" strike="noStrike" spc="-1">
                <a:solidFill>
                  <a:srgbClr val="FFFFFF"/>
                </a:solidFill>
                <a:latin typeface="Calibri"/>
              </a:rPr>
              <a:t>in</a:t>
            </a:r>
            <a:r>
              <a:rPr lang="en-US" sz="3700" b="0" strike="noStrike" spc="-55">
                <a:solidFill>
                  <a:srgbClr val="FFFFFF"/>
                </a:solidFill>
                <a:latin typeface="Calibri"/>
              </a:rPr>
              <a:t> </a:t>
            </a:r>
            <a:r>
              <a:rPr lang="en-US" sz="3700" b="0" strike="noStrike" spc="-1">
                <a:solidFill>
                  <a:srgbClr val="FFFFFF"/>
                </a:solidFill>
                <a:latin typeface="Calibri"/>
              </a:rPr>
              <a:t>Deep</a:t>
            </a:r>
            <a:r>
              <a:rPr lang="en-US" sz="3700" b="0" strike="noStrike" spc="-92">
                <a:solidFill>
                  <a:srgbClr val="FFFFFF"/>
                </a:solidFill>
                <a:latin typeface="Calibri"/>
              </a:rPr>
              <a:t> </a:t>
            </a:r>
            <a:r>
              <a:rPr lang="en-US" sz="3700" b="0" strike="noStrike" spc="-1">
                <a:solidFill>
                  <a:srgbClr val="FFFFFF"/>
                </a:solidFill>
                <a:latin typeface="Calibri"/>
              </a:rPr>
              <a:t>Learning</a:t>
            </a:r>
            <a:r>
              <a:rPr lang="en-US" sz="3700" b="0" strike="noStrike" spc="-72">
                <a:solidFill>
                  <a:srgbClr val="FFFFFF"/>
                </a:solidFill>
                <a:latin typeface="Calibri"/>
              </a:rPr>
              <a:t> </a:t>
            </a:r>
            <a:r>
              <a:rPr lang="en-US" sz="3700" b="0" strike="noStrike" spc="-12">
                <a:solidFill>
                  <a:srgbClr val="FFFFFF"/>
                </a:solidFill>
                <a:latin typeface="Calibri"/>
              </a:rPr>
              <a:t>History</a:t>
            </a:r>
            <a:endParaRPr lang="en-US" sz="3700" b="0" strike="noStrike" spc="-1">
              <a:latin typeface="Arial"/>
            </a:endParaRPr>
          </a:p>
        </p:txBody>
      </p:sp>
      <p:sp>
        <p:nvSpPr>
          <p:cNvPr id="226" name="object 4"/>
          <p:cNvSpPr/>
          <p:nvPr/>
        </p:nvSpPr>
        <p:spPr>
          <a:xfrm>
            <a:off x="4810320" y="649440"/>
            <a:ext cx="6554520" cy="5545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41200" indent="-228600">
              <a:lnSpc>
                <a:spcPct val="90000"/>
              </a:lnSpc>
              <a:spcBef>
                <a:spcPts val="706"/>
              </a:spcBef>
              <a:buClr>
                <a:srgbClr val="000000"/>
              </a:buClr>
              <a:buFont typeface="Arial"/>
              <a:buChar char="•"/>
              <a:tabLst>
                <a:tab pos="241200" algn="l"/>
              </a:tabLst>
            </a:pPr>
            <a:r>
              <a:rPr lang="en-US" sz="2000" b="0" strike="noStrike" spc="-1">
                <a:solidFill>
                  <a:srgbClr val="000000"/>
                </a:solidFill>
                <a:latin typeface="Calibri"/>
                <a:ea typeface="DejaVu Sans"/>
              </a:rPr>
              <a:t>2017:</a:t>
            </a:r>
            <a:r>
              <a:rPr lang="en-US" sz="2000" b="0" strike="noStrike" spc="-75">
                <a:solidFill>
                  <a:srgbClr val="000000"/>
                </a:solidFill>
                <a:latin typeface="Calibri"/>
                <a:ea typeface="DejaVu Sans"/>
              </a:rPr>
              <a:t> </a:t>
            </a:r>
            <a:r>
              <a:rPr lang="en-US" sz="2000" b="0" strike="noStrike" spc="-32">
                <a:solidFill>
                  <a:srgbClr val="C00000"/>
                </a:solidFill>
                <a:latin typeface="Calibri"/>
                <a:ea typeface="DejaVu Sans"/>
              </a:rPr>
              <a:t>Transformer</a:t>
            </a:r>
            <a:r>
              <a:rPr lang="en-US" sz="2000" b="0" strike="noStrike" spc="-80">
                <a:solidFill>
                  <a:srgbClr val="C00000"/>
                </a:solidFill>
                <a:latin typeface="Calibri"/>
                <a:ea typeface="DejaVu Sans"/>
              </a:rPr>
              <a:t> </a:t>
            </a:r>
            <a:r>
              <a:rPr lang="en-US" sz="2000" b="0" strike="noStrike" spc="-12">
                <a:solidFill>
                  <a:srgbClr val="C00000"/>
                </a:solidFill>
                <a:latin typeface="Calibri"/>
                <a:ea typeface="DejaVu Sans"/>
              </a:rPr>
              <a:t>architecture</a:t>
            </a:r>
            <a:r>
              <a:rPr lang="en-US" sz="2000" b="0" strike="noStrike" spc="-86">
                <a:solidFill>
                  <a:srgbClr val="C00000"/>
                </a:solidFill>
                <a:latin typeface="Calibri"/>
                <a:ea typeface="DejaVu Sans"/>
              </a:rPr>
              <a:t> </a:t>
            </a:r>
            <a:r>
              <a:rPr lang="en-US" sz="2000" b="0" strike="noStrike" spc="-12">
                <a:solidFill>
                  <a:srgbClr val="C00000"/>
                </a:solidFill>
                <a:latin typeface="Calibri"/>
                <a:ea typeface="DejaVu Sans"/>
              </a:rPr>
              <a:t>revolutionizes</a:t>
            </a:r>
            <a:r>
              <a:rPr lang="en-US" sz="2000" b="0" strike="noStrike" spc="-72">
                <a:solidFill>
                  <a:srgbClr val="C00000"/>
                </a:solidFill>
                <a:latin typeface="Calibri"/>
                <a:ea typeface="DejaVu Sans"/>
              </a:rPr>
              <a:t> </a:t>
            </a:r>
            <a:r>
              <a:rPr lang="en-US" sz="2000" b="0" strike="noStrike" spc="-1">
                <a:solidFill>
                  <a:srgbClr val="C00000"/>
                </a:solidFill>
                <a:latin typeface="Calibri"/>
                <a:ea typeface="DejaVu Sans"/>
              </a:rPr>
              <a:t>Natural</a:t>
            </a:r>
            <a:r>
              <a:rPr lang="en-US" sz="2000" b="0" strike="noStrike" spc="-75">
                <a:solidFill>
                  <a:srgbClr val="C00000"/>
                </a:solidFill>
                <a:latin typeface="Calibri"/>
                <a:ea typeface="DejaVu Sans"/>
              </a:rPr>
              <a:t> </a:t>
            </a:r>
            <a:r>
              <a:rPr lang="en-US" sz="2000" b="0" strike="noStrike" spc="-12">
                <a:solidFill>
                  <a:srgbClr val="C00000"/>
                </a:solidFill>
                <a:latin typeface="Calibri"/>
                <a:ea typeface="DejaVu Sans"/>
              </a:rPr>
              <a:t>Language Processing.</a:t>
            </a:r>
            <a:endParaRPr lang="en-US" sz="2000" b="0" strike="noStrike" spc="-1">
              <a:latin typeface="Arial"/>
            </a:endParaRPr>
          </a:p>
          <a:p>
            <a:pPr>
              <a:lnSpc>
                <a:spcPct val="90000"/>
              </a:lnSpc>
              <a:spcBef>
                <a:spcPts val="714"/>
              </a:spcBef>
              <a:buNone/>
              <a:tabLst>
                <a:tab pos="241200" algn="l"/>
              </a:tabLst>
            </a:pPr>
            <a:endParaRPr lang="en-US" sz="2000" b="0" strike="noStrike" spc="-1">
              <a:latin typeface="Arial"/>
            </a:endParaRPr>
          </a:p>
          <a:p>
            <a:pPr marL="241200" indent="-228600">
              <a:lnSpc>
                <a:spcPct val="90000"/>
              </a:lnSpc>
              <a:buClr>
                <a:srgbClr val="000000"/>
              </a:buClr>
              <a:buFont typeface="Arial"/>
              <a:buChar char="•"/>
              <a:tabLst>
                <a:tab pos="241200" algn="l"/>
              </a:tabLst>
            </a:pPr>
            <a:r>
              <a:rPr lang="en-US" sz="2000" b="0" strike="noStrike" spc="-12">
                <a:solidFill>
                  <a:srgbClr val="000000"/>
                </a:solidFill>
                <a:latin typeface="Calibri"/>
                <a:ea typeface="DejaVu Sans"/>
              </a:rPr>
              <a:t>2018-</a:t>
            </a:r>
            <a:r>
              <a:rPr lang="en-US" sz="2000" b="0" strike="noStrike" spc="-1">
                <a:solidFill>
                  <a:srgbClr val="000000"/>
                </a:solidFill>
                <a:latin typeface="Calibri"/>
                <a:ea typeface="DejaVu Sans"/>
              </a:rPr>
              <a:t>2019:</a:t>
            </a:r>
            <a:r>
              <a:rPr lang="en-US" sz="2000" b="0" strike="noStrike" spc="-60">
                <a:solidFill>
                  <a:srgbClr val="000000"/>
                </a:solidFill>
                <a:latin typeface="Calibri"/>
                <a:ea typeface="DejaVu Sans"/>
              </a:rPr>
              <a:t> </a:t>
            </a:r>
            <a:r>
              <a:rPr lang="en-US" sz="2000" b="0" strike="noStrike" spc="-12">
                <a:solidFill>
                  <a:srgbClr val="000000"/>
                </a:solidFill>
                <a:latin typeface="Calibri"/>
                <a:ea typeface="DejaVu Sans"/>
              </a:rPr>
              <a:t>GPT-</a:t>
            </a:r>
            <a:r>
              <a:rPr lang="en-US" sz="2000" b="0" strike="noStrike" spc="-1">
                <a:solidFill>
                  <a:srgbClr val="000000"/>
                </a:solidFill>
                <a:latin typeface="Calibri"/>
                <a:ea typeface="DejaVu Sans"/>
              </a:rPr>
              <a:t>2</a:t>
            </a:r>
            <a:r>
              <a:rPr lang="en-US" sz="2000" b="0" strike="noStrike" spc="-46">
                <a:solidFill>
                  <a:srgbClr val="000000"/>
                </a:solidFill>
                <a:latin typeface="Calibri"/>
                <a:ea typeface="DejaVu Sans"/>
              </a:rPr>
              <a:t> </a:t>
            </a:r>
            <a:r>
              <a:rPr lang="en-US" sz="2000" b="0" strike="noStrike" spc="-1">
                <a:solidFill>
                  <a:srgbClr val="000000"/>
                </a:solidFill>
                <a:latin typeface="Calibri"/>
                <a:ea typeface="DejaVu Sans"/>
              </a:rPr>
              <a:t>and</a:t>
            </a:r>
            <a:r>
              <a:rPr lang="en-US" sz="2000" b="0" strike="noStrike" spc="-32">
                <a:solidFill>
                  <a:srgbClr val="000000"/>
                </a:solidFill>
                <a:latin typeface="Calibri"/>
                <a:ea typeface="DejaVu Sans"/>
              </a:rPr>
              <a:t> </a:t>
            </a:r>
            <a:r>
              <a:rPr lang="en-US" sz="2000" b="0" strike="noStrike" spc="-1">
                <a:solidFill>
                  <a:srgbClr val="000000"/>
                </a:solidFill>
                <a:latin typeface="Calibri"/>
                <a:ea typeface="DejaVu Sans"/>
              </a:rPr>
              <a:t>BERT</a:t>
            </a:r>
            <a:r>
              <a:rPr lang="en-US" sz="2000" b="0" strike="noStrike" spc="-32">
                <a:solidFill>
                  <a:srgbClr val="000000"/>
                </a:solidFill>
                <a:latin typeface="Calibri"/>
                <a:ea typeface="DejaVu Sans"/>
              </a:rPr>
              <a:t> </a:t>
            </a:r>
            <a:r>
              <a:rPr lang="en-US" sz="2000" b="0" strike="noStrike" spc="-1">
                <a:solidFill>
                  <a:srgbClr val="000000"/>
                </a:solidFill>
                <a:latin typeface="Calibri"/>
                <a:ea typeface="DejaVu Sans"/>
              </a:rPr>
              <a:t>gain</a:t>
            </a:r>
            <a:r>
              <a:rPr lang="en-US" sz="2000" b="0" strike="noStrike" spc="-26">
                <a:solidFill>
                  <a:srgbClr val="000000"/>
                </a:solidFill>
                <a:latin typeface="Calibri"/>
                <a:ea typeface="DejaVu Sans"/>
              </a:rPr>
              <a:t> </a:t>
            </a:r>
            <a:r>
              <a:rPr lang="en-US" sz="2000" b="0" strike="noStrike" spc="-12">
                <a:solidFill>
                  <a:srgbClr val="000000"/>
                </a:solidFill>
                <a:latin typeface="Calibri"/>
                <a:ea typeface="DejaVu Sans"/>
              </a:rPr>
              <a:t>popularity.</a:t>
            </a:r>
            <a:endParaRPr lang="en-US" sz="2000" b="0" strike="noStrike" spc="-1">
              <a:latin typeface="Arial"/>
            </a:endParaRPr>
          </a:p>
          <a:p>
            <a:pPr>
              <a:lnSpc>
                <a:spcPct val="90000"/>
              </a:lnSpc>
              <a:spcBef>
                <a:spcPts val="689"/>
              </a:spcBef>
              <a:buNone/>
              <a:tabLst>
                <a:tab pos="241200" algn="l"/>
              </a:tabLst>
            </a:pPr>
            <a:endParaRPr lang="en-US" sz="2000" b="0" strike="noStrike" spc="-1">
              <a:latin typeface="Arial"/>
            </a:endParaRPr>
          </a:p>
          <a:p>
            <a:pPr marL="241200" indent="-228600">
              <a:lnSpc>
                <a:spcPct val="90000"/>
              </a:lnSpc>
              <a:buClr>
                <a:srgbClr val="000000"/>
              </a:buClr>
              <a:buFont typeface="Arial"/>
              <a:buChar char="•"/>
              <a:tabLst>
                <a:tab pos="241200" algn="l"/>
              </a:tabLst>
            </a:pPr>
            <a:r>
              <a:rPr lang="en-US" sz="2000" b="0" strike="noStrike" spc="-12">
                <a:solidFill>
                  <a:srgbClr val="000000"/>
                </a:solidFill>
                <a:latin typeface="Calibri"/>
                <a:ea typeface="DejaVu Sans"/>
              </a:rPr>
              <a:t>2020-</a:t>
            </a:r>
            <a:r>
              <a:rPr lang="en-US" sz="2000" b="0" strike="noStrike" spc="-1">
                <a:solidFill>
                  <a:srgbClr val="000000"/>
                </a:solidFill>
                <a:latin typeface="Calibri"/>
                <a:ea typeface="DejaVu Sans"/>
              </a:rPr>
              <a:t>2021:</a:t>
            </a:r>
            <a:r>
              <a:rPr lang="en-US" sz="2000" b="0" strike="noStrike" spc="-46">
                <a:solidFill>
                  <a:srgbClr val="000000"/>
                </a:solidFill>
                <a:latin typeface="Calibri"/>
                <a:ea typeface="DejaVu Sans"/>
              </a:rPr>
              <a:t> </a:t>
            </a:r>
            <a:r>
              <a:rPr lang="en-US" sz="2000" b="0" strike="noStrike" spc="-21">
                <a:solidFill>
                  <a:srgbClr val="000000"/>
                </a:solidFill>
                <a:latin typeface="Calibri"/>
                <a:ea typeface="DejaVu Sans"/>
              </a:rPr>
              <a:t>COVID-</a:t>
            </a:r>
            <a:r>
              <a:rPr lang="en-US" sz="2000" b="0" strike="noStrike" spc="-1">
                <a:solidFill>
                  <a:srgbClr val="000000"/>
                </a:solidFill>
                <a:latin typeface="Calibri"/>
                <a:ea typeface="DejaVu Sans"/>
              </a:rPr>
              <a:t>19</a:t>
            </a:r>
            <a:r>
              <a:rPr lang="en-US" sz="2000" b="0" strike="noStrike" spc="-32">
                <a:solidFill>
                  <a:srgbClr val="000000"/>
                </a:solidFill>
                <a:latin typeface="Calibri"/>
                <a:ea typeface="DejaVu Sans"/>
              </a:rPr>
              <a:t> </a:t>
            </a:r>
            <a:r>
              <a:rPr lang="en-US" sz="2000" b="0" strike="noStrike" spc="-1">
                <a:solidFill>
                  <a:srgbClr val="000000"/>
                </a:solidFill>
                <a:latin typeface="Calibri"/>
                <a:ea typeface="DejaVu Sans"/>
              </a:rPr>
              <a:t>drives</a:t>
            </a:r>
            <a:r>
              <a:rPr lang="en-US" sz="2000" b="0" strike="noStrike" spc="-32">
                <a:solidFill>
                  <a:srgbClr val="000000"/>
                </a:solidFill>
                <a:latin typeface="Calibri"/>
                <a:ea typeface="DejaVu Sans"/>
              </a:rPr>
              <a:t> </a:t>
            </a:r>
            <a:r>
              <a:rPr lang="en-US" sz="2000" b="0" strike="noStrike" spc="-1">
                <a:solidFill>
                  <a:srgbClr val="000000"/>
                </a:solidFill>
                <a:latin typeface="Calibri"/>
                <a:ea typeface="DejaVu Sans"/>
              </a:rPr>
              <a:t>deep</a:t>
            </a:r>
            <a:r>
              <a:rPr lang="en-US" sz="2000" b="0" strike="noStrike" spc="-41">
                <a:solidFill>
                  <a:srgbClr val="000000"/>
                </a:solidFill>
                <a:latin typeface="Calibri"/>
                <a:ea typeface="DejaVu Sans"/>
              </a:rPr>
              <a:t> </a:t>
            </a:r>
            <a:r>
              <a:rPr lang="en-US" sz="2000" b="0" strike="noStrike" spc="-1">
                <a:solidFill>
                  <a:srgbClr val="000000"/>
                </a:solidFill>
                <a:latin typeface="Calibri"/>
                <a:ea typeface="DejaVu Sans"/>
              </a:rPr>
              <a:t>learning</a:t>
            </a:r>
            <a:r>
              <a:rPr lang="en-US" sz="2000" b="0" strike="noStrike" spc="-21">
                <a:solidFill>
                  <a:srgbClr val="000000"/>
                </a:solidFill>
                <a:latin typeface="Calibri"/>
                <a:ea typeface="DejaVu Sans"/>
              </a:rPr>
              <a:t> </a:t>
            </a:r>
            <a:r>
              <a:rPr lang="en-US" sz="2000" b="0" strike="noStrike" spc="-1">
                <a:solidFill>
                  <a:srgbClr val="000000"/>
                </a:solidFill>
                <a:latin typeface="Calibri"/>
                <a:ea typeface="DejaVu Sans"/>
              </a:rPr>
              <a:t>in</a:t>
            </a:r>
            <a:r>
              <a:rPr lang="en-US" sz="2000" b="0" strike="noStrike" spc="-21">
                <a:solidFill>
                  <a:srgbClr val="000000"/>
                </a:solidFill>
                <a:latin typeface="Calibri"/>
                <a:ea typeface="DejaVu Sans"/>
              </a:rPr>
              <a:t> </a:t>
            </a:r>
            <a:r>
              <a:rPr lang="en-US" sz="2000" b="0" strike="noStrike" spc="-12">
                <a:solidFill>
                  <a:srgbClr val="000000"/>
                </a:solidFill>
                <a:latin typeface="Calibri"/>
                <a:ea typeface="DejaVu Sans"/>
              </a:rPr>
              <a:t>healthcare.</a:t>
            </a:r>
            <a:endParaRPr lang="en-US" sz="2000" b="0" strike="noStrike" spc="-1">
              <a:latin typeface="Arial"/>
            </a:endParaRPr>
          </a:p>
          <a:p>
            <a:pPr>
              <a:lnSpc>
                <a:spcPct val="90000"/>
              </a:lnSpc>
              <a:spcBef>
                <a:spcPts val="700"/>
              </a:spcBef>
              <a:buNone/>
              <a:tabLst>
                <a:tab pos="241200" algn="l"/>
              </a:tabLst>
            </a:pPr>
            <a:endParaRPr lang="en-US" sz="2000" b="0" strike="noStrike" spc="-1">
              <a:latin typeface="Arial"/>
            </a:endParaRPr>
          </a:p>
          <a:p>
            <a:pPr marL="241200" indent="-228600">
              <a:lnSpc>
                <a:spcPct val="90000"/>
              </a:lnSpc>
              <a:spcBef>
                <a:spcPts val="6"/>
              </a:spcBef>
              <a:buClr>
                <a:srgbClr val="000000"/>
              </a:buClr>
              <a:buFont typeface="Arial"/>
              <a:buChar char="•"/>
              <a:tabLst>
                <a:tab pos="241200" algn="l"/>
              </a:tabLst>
            </a:pPr>
            <a:r>
              <a:rPr lang="en-US" sz="2000" b="0" strike="noStrike" spc="-1">
                <a:solidFill>
                  <a:srgbClr val="000000"/>
                </a:solidFill>
                <a:latin typeface="Calibri"/>
                <a:ea typeface="DejaVu Sans"/>
              </a:rPr>
              <a:t>2022:</a:t>
            </a:r>
            <a:r>
              <a:rPr lang="en-US" sz="2000" b="0" strike="noStrike" spc="-60">
                <a:solidFill>
                  <a:srgbClr val="000000"/>
                </a:solidFill>
                <a:latin typeface="Calibri"/>
                <a:ea typeface="DejaVu Sans"/>
              </a:rPr>
              <a:t> </a:t>
            </a:r>
            <a:r>
              <a:rPr lang="en-US" sz="2000" b="0" strike="noStrike" spc="-1">
                <a:solidFill>
                  <a:srgbClr val="000000"/>
                </a:solidFill>
                <a:latin typeface="Calibri"/>
                <a:ea typeface="DejaVu Sans"/>
              </a:rPr>
              <a:t>LLM</a:t>
            </a:r>
            <a:r>
              <a:rPr lang="en-US" sz="2000" b="0" strike="noStrike" spc="-52">
                <a:solidFill>
                  <a:srgbClr val="000000"/>
                </a:solidFill>
                <a:latin typeface="Calibri"/>
                <a:ea typeface="DejaVu Sans"/>
              </a:rPr>
              <a:t> </a:t>
            </a:r>
            <a:r>
              <a:rPr lang="en-US" sz="2000" b="0" strike="noStrike" spc="-1">
                <a:solidFill>
                  <a:srgbClr val="000000"/>
                </a:solidFill>
                <a:latin typeface="Calibri"/>
                <a:ea typeface="DejaVu Sans"/>
              </a:rPr>
              <a:t>(Large</a:t>
            </a:r>
            <a:r>
              <a:rPr lang="en-US" sz="2000" b="0" strike="noStrike" spc="-46">
                <a:solidFill>
                  <a:srgbClr val="000000"/>
                </a:solidFill>
                <a:latin typeface="Calibri"/>
                <a:ea typeface="DejaVu Sans"/>
              </a:rPr>
              <a:t> </a:t>
            </a:r>
            <a:r>
              <a:rPr lang="en-US" sz="2000" b="0" strike="noStrike" spc="-1">
                <a:solidFill>
                  <a:srgbClr val="000000"/>
                </a:solidFill>
                <a:latin typeface="Calibri"/>
                <a:ea typeface="DejaVu Sans"/>
              </a:rPr>
              <a:t>Language</a:t>
            </a:r>
            <a:r>
              <a:rPr lang="en-US" sz="2000" b="0" strike="noStrike" spc="-46">
                <a:solidFill>
                  <a:srgbClr val="000000"/>
                </a:solidFill>
                <a:latin typeface="Calibri"/>
                <a:ea typeface="DejaVu Sans"/>
              </a:rPr>
              <a:t> </a:t>
            </a:r>
            <a:r>
              <a:rPr lang="en-US" sz="2000" b="0" strike="noStrike" spc="-1">
                <a:solidFill>
                  <a:srgbClr val="000000"/>
                </a:solidFill>
                <a:latin typeface="Calibri"/>
                <a:ea typeface="DejaVu Sans"/>
              </a:rPr>
              <a:t>Model)</a:t>
            </a:r>
            <a:r>
              <a:rPr lang="en-US" sz="2000" b="0" strike="noStrike" spc="-46">
                <a:solidFill>
                  <a:srgbClr val="000000"/>
                </a:solidFill>
                <a:latin typeface="Calibri"/>
                <a:ea typeface="DejaVu Sans"/>
              </a:rPr>
              <a:t> </a:t>
            </a:r>
            <a:r>
              <a:rPr lang="en-US" sz="2000" b="0" strike="noStrike" spc="-1">
                <a:solidFill>
                  <a:srgbClr val="000000"/>
                </a:solidFill>
                <a:latin typeface="Calibri"/>
                <a:ea typeface="DejaVu Sans"/>
              </a:rPr>
              <a:t>and</a:t>
            </a:r>
            <a:r>
              <a:rPr lang="en-US" sz="2000" b="0" strike="noStrike" spc="-46">
                <a:solidFill>
                  <a:srgbClr val="000000"/>
                </a:solidFill>
                <a:latin typeface="Calibri"/>
                <a:ea typeface="DejaVu Sans"/>
              </a:rPr>
              <a:t> </a:t>
            </a:r>
            <a:r>
              <a:rPr lang="en-US" sz="2000" b="0" strike="noStrike" spc="-12">
                <a:solidFill>
                  <a:srgbClr val="000000"/>
                </a:solidFill>
                <a:latin typeface="Calibri"/>
                <a:ea typeface="DejaVu Sans"/>
              </a:rPr>
              <a:t>ChatGPT</a:t>
            </a:r>
            <a:endParaRPr lang="en-US" sz="2000" b="0" strike="noStrike" spc="-1">
              <a:latin typeface="Arial"/>
            </a:endParaRPr>
          </a:p>
          <a:p>
            <a:pPr>
              <a:lnSpc>
                <a:spcPct val="90000"/>
              </a:lnSpc>
              <a:spcBef>
                <a:spcPts val="700"/>
              </a:spcBef>
              <a:buNone/>
              <a:tabLst>
                <a:tab pos="241200" algn="l"/>
              </a:tabLst>
            </a:pPr>
            <a:endParaRPr lang="en-US" sz="2000" b="0" strike="noStrike" spc="-1">
              <a:latin typeface="Arial"/>
            </a:endParaRPr>
          </a:p>
          <a:p>
            <a:pPr marL="241200" indent="-228600">
              <a:lnSpc>
                <a:spcPct val="90000"/>
              </a:lnSpc>
              <a:buClr>
                <a:srgbClr val="000000"/>
              </a:buClr>
              <a:buFont typeface="Arial"/>
              <a:buChar char="•"/>
              <a:tabLst>
                <a:tab pos="241200" algn="l"/>
              </a:tabLst>
            </a:pPr>
            <a:r>
              <a:rPr lang="en-US" sz="2000" b="0" strike="noStrike" spc="-12">
                <a:solidFill>
                  <a:srgbClr val="000000"/>
                </a:solidFill>
                <a:latin typeface="Calibri"/>
                <a:ea typeface="DejaVu Sans"/>
              </a:rPr>
              <a:t>2022-</a:t>
            </a:r>
            <a:r>
              <a:rPr lang="en-US" sz="2000" b="0" strike="noStrike" spc="-1">
                <a:solidFill>
                  <a:srgbClr val="000000"/>
                </a:solidFill>
                <a:latin typeface="Calibri"/>
                <a:ea typeface="DejaVu Sans"/>
              </a:rPr>
              <a:t>2023:</a:t>
            </a:r>
            <a:r>
              <a:rPr lang="en-US" sz="2000" b="0" strike="noStrike" spc="-52">
                <a:solidFill>
                  <a:srgbClr val="000000"/>
                </a:solidFill>
                <a:latin typeface="Calibri"/>
                <a:ea typeface="DejaVu Sans"/>
              </a:rPr>
              <a:t> </a:t>
            </a:r>
            <a:r>
              <a:rPr lang="en-US" sz="2000" b="0" strike="noStrike" spc="-12">
                <a:solidFill>
                  <a:srgbClr val="000000"/>
                </a:solidFill>
                <a:latin typeface="Calibri"/>
                <a:ea typeface="DejaVu Sans"/>
              </a:rPr>
              <a:t>Anticipated</a:t>
            </a:r>
            <a:r>
              <a:rPr lang="en-US" sz="2000" b="0" strike="noStrike" spc="-60">
                <a:solidFill>
                  <a:srgbClr val="000000"/>
                </a:solidFill>
                <a:latin typeface="Calibri"/>
                <a:ea typeface="DejaVu Sans"/>
              </a:rPr>
              <a:t> </a:t>
            </a:r>
            <a:r>
              <a:rPr lang="en-US" sz="2000" b="0" strike="noStrike" spc="-12">
                <a:solidFill>
                  <a:srgbClr val="000000"/>
                </a:solidFill>
                <a:latin typeface="Calibri"/>
                <a:ea typeface="DejaVu Sans"/>
              </a:rPr>
              <a:t>breakthroughs</a:t>
            </a:r>
            <a:r>
              <a:rPr lang="en-US" sz="2000" b="0" strike="noStrike" spc="-41">
                <a:solidFill>
                  <a:srgbClr val="000000"/>
                </a:solidFill>
                <a:latin typeface="Calibri"/>
                <a:ea typeface="DejaVu Sans"/>
              </a:rPr>
              <a:t> </a:t>
            </a:r>
            <a:r>
              <a:rPr lang="en-US" sz="2000" b="0" strike="noStrike" spc="-1">
                <a:solidFill>
                  <a:srgbClr val="000000"/>
                </a:solidFill>
                <a:latin typeface="Calibri"/>
                <a:ea typeface="DejaVu Sans"/>
              </a:rPr>
              <a:t>in</a:t>
            </a:r>
            <a:r>
              <a:rPr lang="en-US" sz="2000" b="0" strike="noStrike" spc="-15">
                <a:solidFill>
                  <a:srgbClr val="000000"/>
                </a:solidFill>
                <a:latin typeface="Calibri"/>
                <a:ea typeface="DejaVu Sans"/>
              </a:rPr>
              <a:t> </a:t>
            </a:r>
            <a:r>
              <a:rPr lang="en-US" sz="2000" b="0" strike="noStrike" spc="-1">
                <a:solidFill>
                  <a:srgbClr val="000000"/>
                </a:solidFill>
                <a:latin typeface="Calibri"/>
                <a:ea typeface="DejaVu Sans"/>
              </a:rPr>
              <a:t>the</a:t>
            </a:r>
            <a:r>
              <a:rPr lang="en-US" sz="2000" b="0" strike="noStrike" spc="-26">
                <a:solidFill>
                  <a:srgbClr val="000000"/>
                </a:solidFill>
                <a:latin typeface="Calibri"/>
                <a:ea typeface="DejaVu Sans"/>
              </a:rPr>
              <a:t> </a:t>
            </a:r>
            <a:r>
              <a:rPr lang="en-US" sz="2000" b="0" strike="noStrike" spc="-1">
                <a:solidFill>
                  <a:srgbClr val="000000"/>
                </a:solidFill>
                <a:latin typeface="Calibri"/>
                <a:ea typeface="DejaVu Sans"/>
              </a:rPr>
              <a:t>maturing</a:t>
            </a:r>
            <a:r>
              <a:rPr lang="en-US" sz="2000" b="0" strike="noStrike" spc="-21">
                <a:solidFill>
                  <a:srgbClr val="000000"/>
                </a:solidFill>
                <a:latin typeface="Calibri"/>
                <a:ea typeface="DejaVu Sans"/>
              </a:rPr>
              <a:t> </a:t>
            </a:r>
            <a:r>
              <a:rPr lang="en-US" sz="2000" b="0" strike="noStrike" spc="-12">
                <a:solidFill>
                  <a:srgbClr val="000000"/>
                </a:solidFill>
                <a:latin typeface="Calibri"/>
                <a:ea typeface="DejaVu Sans"/>
              </a:rPr>
              <a:t>field.</a:t>
            </a:r>
            <a:endParaRPr lang="en-US" sz="2000" b="0" strike="noStrike" spc="-1">
              <a:latin typeface="Arial"/>
            </a:endParaRPr>
          </a:p>
        </p:txBody>
      </p:sp>
      <p:sp>
        <p:nvSpPr>
          <p:cNvPr id="227" name="PlaceHolder 2"/>
          <p:cNvSpPr>
            <a:spLocks noGrp="1"/>
          </p:cNvSpPr>
          <p:nvPr>
            <p:ph type="sldNum" idx="14"/>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16</a:t>
            </a:r>
            <a:endParaRPr lang="en-US" sz="1100" b="0" strike="noStrike" spc="-1">
              <a:latin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 name="Rectangle 60"/>
          <p:cNvSpPr/>
          <p:nvPr/>
        </p:nvSpPr>
        <p:spPr>
          <a:xfrm>
            <a:off x="0" y="0"/>
            <a:ext cx="1218816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27" name="Picture 2" descr="A profile of a person with gears&#10;&#10;Description automatically generated"/>
          <p:cNvPicPr/>
          <p:nvPr/>
        </p:nvPicPr>
        <p:blipFill>
          <a:blip r:embed="rId2"/>
          <a:srcRect r="20684"/>
          <a:stretch/>
        </p:blipFill>
        <p:spPr>
          <a:xfrm>
            <a:off x="0" y="0"/>
            <a:ext cx="9668880" cy="6857280"/>
          </a:xfrm>
          <a:prstGeom prst="rect">
            <a:avLst/>
          </a:prstGeom>
          <a:ln w="0">
            <a:noFill/>
          </a:ln>
        </p:spPr>
      </p:pic>
      <p:sp>
        <p:nvSpPr>
          <p:cNvPr id="128" name="Rectangle 61"/>
          <p:cNvSpPr/>
          <p:nvPr/>
        </p:nvSpPr>
        <p:spPr>
          <a:xfrm flipH="1">
            <a:off x="6629040" y="0"/>
            <a:ext cx="5560920" cy="6857280"/>
          </a:xfrm>
          <a:prstGeom prst="rect">
            <a:avLst/>
          </a:prstGeom>
          <a:gradFill rotWithShape="0">
            <a:gsLst>
              <a:gs pos="52000">
                <a:srgbClr val="FFFFFF"/>
              </a:gs>
              <a:gs pos="100000">
                <a:srgbClr val="FFFFFF">
                  <a:alpha val="0"/>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129" name="TextBox 3"/>
          <p:cNvSpPr/>
          <p:nvPr/>
        </p:nvSpPr>
        <p:spPr>
          <a:xfrm>
            <a:off x="7230960" y="97920"/>
            <a:ext cx="3821400" cy="3742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16000" indent="-228600">
              <a:lnSpc>
                <a:spcPct val="90000"/>
              </a:lnSpc>
              <a:spcAft>
                <a:spcPts val="601"/>
              </a:spcAft>
              <a:buClr>
                <a:srgbClr val="000000"/>
              </a:buClr>
              <a:buFont typeface="Arial"/>
              <a:buChar char="•"/>
            </a:pPr>
            <a:r>
              <a:rPr lang="en-US" sz="2000" b="0" strike="noStrike" spc="-1">
                <a:solidFill>
                  <a:srgbClr val="000000"/>
                </a:solidFill>
                <a:latin typeface="Calibri"/>
                <a:ea typeface="DejaVu Sans"/>
              </a:rPr>
              <a:t>Syllabus</a:t>
            </a:r>
            <a:endParaRPr lang="en-US" sz="2000" b="0" strike="noStrike" spc="-1">
              <a:latin typeface="Arial"/>
            </a:endParaRPr>
          </a:p>
        </p:txBody>
      </p:sp>
      <mc:AlternateContent xmlns:mc="http://schemas.openxmlformats.org/markup-compatibility/2006" xmlns:a14="http://schemas.microsoft.com/office/drawing/2010/main">
        <mc:Choice Requires="a14">
          <p:sp>
            <p:nvSpPr>
              <p:cNvPr id="130" name="TextBox 129"/>
              <p:cNvSpPr txBox="1"/>
              <p:nvPr/>
            </p:nvSpPr>
            <p:spPr>
              <a:xfrm>
                <a:off x="5766840" y="3258720"/>
                <a:ext cx="719280" cy="359280"/>
              </a:xfrm>
              <a:prstGeom prst="rect">
                <a:avLst/>
              </a:prstGeom>
            </p:spPr>
            <p:txBody>
              <a:bodyPr/>
              <a:lstStyle/>
              <a:p>
                <a:endParaRPr/>
              </a:p>
            </p:txBody>
          </p:sp>
        </mc:Choice>
        <mc:Fallback xmlns:p15="http://schemas.microsoft.com/office/powerpoint/2012/main" xmlns:p14="http://schemas.microsoft.com/office/powerpoint/2010/main" xmlns=""/>
      </mc:AlternateContent>
      <p:pic>
        <p:nvPicPr>
          <p:cNvPr id="131" name="Picture 130">
            <a:hlinkClick r:id="rId3"/>
          </p:cNvPr>
          <p:cNvPicPr/>
          <p:nvPr/>
        </p:nvPicPr>
        <p:blipFill>
          <a:blip r:embed="rId4"/>
          <a:stretch/>
        </p:blipFill>
        <p:spPr>
          <a:xfrm>
            <a:off x="6816960" y="0"/>
            <a:ext cx="5298480" cy="685728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 name="Rectangle 17"/>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29" name="Rectangle 19"/>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30" name="Rectangle 21"/>
          <p:cNvSpPr/>
          <p:nvPr/>
        </p:nvSpPr>
        <p:spPr>
          <a:xfrm>
            <a:off x="0" y="0"/>
            <a:ext cx="8128080" cy="1574640"/>
          </a:xfrm>
          <a:prstGeom prst="rect">
            <a:avLst/>
          </a:prstGeom>
          <a:gradFill rotWithShape="0">
            <a:gsLst>
              <a:gs pos="26000">
                <a:srgbClr val="95B3D7">
                  <a:alpha val="0"/>
                </a:srgbClr>
              </a:gs>
              <a:gs pos="100000">
                <a:srgbClr val="4F81BD">
                  <a:alpha val="41176"/>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231" name="Rectangle 23"/>
          <p:cNvSpPr/>
          <p:nvPr/>
        </p:nvSpPr>
        <p:spPr>
          <a:xfrm flipH="1">
            <a:off x="-720" y="0"/>
            <a:ext cx="12191400" cy="1573560"/>
          </a:xfrm>
          <a:prstGeom prst="rect">
            <a:avLst/>
          </a:prstGeom>
          <a:gradFill rotWithShape="0">
            <a:gsLst>
              <a:gs pos="22000">
                <a:srgbClr val="4F81BD">
                  <a:alpha val="15294"/>
                </a:srgbClr>
              </a:gs>
              <a:gs pos="100000">
                <a:srgbClr val="000000">
                  <a:alpha val="63137"/>
                </a:srgbClr>
              </a:gs>
            </a:gsLst>
            <a:lin ang="4800000"/>
          </a:gradFill>
          <a:ln>
            <a:noFill/>
          </a:ln>
        </p:spPr>
        <p:style>
          <a:lnRef idx="2">
            <a:schemeClr val="accent1">
              <a:shade val="50000"/>
            </a:schemeClr>
          </a:lnRef>
          <a:fillRef idx="1">
            <a:schemeClr val="accent1"/>
          </a:fillRef>
          <a:effectRef idx="0">
            <a:schemeClr val="accent1"/>
          </a:effectRef>
          <a:fontRef idx="minor"/>
        </p:style>
      </p:sp>
      <p:sp>
        <p:nvSpPr>
          <p:cNvPr id="232" name="object 3"/>
          <p:cNvSpPr/>
          <p:nvPr/>
        </p:nvSpPr>
        <p:spPr>
          <a:xfrm>
            <a:off x="699840" y="248040"/>
            <a:ext cx="7062840" cy="1158480"/>
          </a:xfrm>
          <a:prstGeom prst="ellipse">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864360">
              <a:lnSpc>
                <a:spcPct val="90000"/>
              </a:lnSpc>
              <a:spcAft>
                <a:spcPts val="601"/>
              </a:spcAft>
              <a:buNone/>
            </a:pPr>
            <a:r>
              <a:rPr lang="en-US" sz="2500" b="0" strike="noStrike" spc="-1">
                <a:solidFill>
                  <a:srgbClr val="FFFFFF"/>
                </a:solidFill>
                <a:latin typeface="Calibri"/>
                <a:ea typeface="DejaVu Sans"/>
              </a:rPr>
              <a:t>Impact on Speech Recognition</a:t>
            </a:r>
            <a:endParaRPr lang="en-US" sz="2500" b="0" strike="noStrike" spc="-1">
              <a:latin typeface="Arial"/>
            </a:endParaRPr>
          </a:p>
        </p:txBody>
      </p:sp>
      <p:pic>
        <p:nvPicPr>
          <p:cNvPr id="233" name="object 2"/>
          <p:cNvPicPr/>
          <p:nvPr/>
        </p:nvPicPr>
        <p:blipFill>
          <a:blip r:embed="rId2"/>
          <a:stretch/>
        </p:blipFill>
        <p:spPr>
          <a:xfrm>
            <a:off x="2472840" y="1966320"/>
            <a:ext cx="7245360" cy="4451400"/>
          </a:xfrm>
          <a:prstGeom prst="rect">
            <a:avLst/>
          </a:prstGeom>
          <a:ln w="0">
            <a:noFill/>
          </a:ln>
        </p:spPr>
      </p:pic>
      <p:sp>
        <p:nvSpPr>
          <p:cNvPr id="234" name="PlaceHolder 1"/>
          <p:cNvSpPr>
            <a:spLocks noGrp="1"/>
          </p:cNvSpPr>
          <p:nvPr>
            <p:ph type="sldNum" idx="15"/>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17</a:t>
            </a:r>
            <a:endParaRPr lang="en-US" sz="1100" b="0" strike="noStrike" spc="-1">
              <a:latin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 name="Rectangle 17"/>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36" name="Rectangle 19"/>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37" name="Rectangle 21"/>
          <p:cNvSpPr/>
          <p:nvPr/>
        </p:nvSpPr>
        <p:spPr>
          <a:xfrm>
            <a:off x="0" y="0"/>
            <a:ext cx="8128080" cy="1574640"/>
          </a:xfrm>
          <a:prstGeom prst="rect">
            <a:avLst/>
          </a:prstGeom>
          <a:gradFill rotWithShape="0">
            <a:gsLst>
              <a:gs pos="26000">
                <a:srgbClr val="95B3D7">
                  <a:alpha val="0"/>
                </a:srgbClr>
              </a:gs>
              <a:gs pos="100000">
                <a:srgbClr val="4F81BD">
                  <a:alpha val="41176"/>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238" name="Rectangle 23"/>
          <p:cNvSpPr/>
          <p:nvPr/>
        </p:nvSpPr>
        <p:spPr>
          <a:xfrm flipH="1">
            <a:off x="-720" y="0"/>
            <a:ext cx="12191400" cy="1573560"/>
          </a:xfrm>
          <a:prstGeom prst="rect">
            <a:avLst/>
          </a:prstGeom>
          <a:gradFill rotWithShape="0">
            <a:gsLst>
              <a:gs pos="22000">
                <a:srgbClr val="4F81BD">
                  <a:alpha val="15294"/>
                </a:srgbClr>
              </a:gs>
              <a:gs pos="100000">
                <a:srgbClr val="000000">
                  <a:alpha val="63137"/>
                </a:srgbClr>
              </a:gs>
            </a:gsLst>
            <a:lin ang="4800000"/>
          </a:gradFill>
          <a:ln>
            <a:noFill/>
          </a:ln>
        </p:spPr>
        <p:style>
          <a:lnRef idx="2">
            <a:schemeClr val="accent1">
              <a:shade val="50000"/>
            </a:schemeClr>
          </a:lnRef>
          <a:fillRef idx="1">
            <a:schemeClr val="accent1"/>
          </a:fillRef>
          <a:effectRef idx="0">
            <a:schemeClr val="accent1"/>
          </a:effectRef>
          <a:fontRef idx="minor"/>
        </p:style>
      </p:sp>
      <p:sp>
        <p:nvSpPr>
          <p:cNvPr id="239" name="object 3"/>
          <p:cNvSpPr/>
          <p:nvPr/>
        </p:nvSpPr>
        <p:spPr>
          <a:xfrm>
            <a:off x="699840" y="248040"/>
            <a:ext cx="7062840" cy="1158480"/>
          </a:xfrm>
          <a:prstGeom prst="ellipse">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864360">
              <a:lnSpc>
                <a:spcPct val="90000"/>
              </a:lnSpc>
              <a:spcAft>
                <a:spcPts val="601"/>
              </a:spcAft>
              <a:buNone/>
            </a:pPr>
            <a:r>
              <a:rPr lang="en-US" sz="2500" b="0" strike="noStrike" spc="-1">
                <a:solidFill>
                  <a:srgbClr val="FFFFFF"/>
                </a:solidFill>
                <a:latin typeface="Calibri"/>
                <a:ea typeface="DejaVu Sans"/>
              </a:rPr>
              <a:t>Impact on Speech Recognition</a:t>
            </a:r>
            <a:endParaRPr lang="en-US" sz="2500" b="0" strike="noStrike" spc="-1">
              <a:latin typeface="Arial"/>
            </a:endParaRPr>
          </a:p>
        </p:txBody>
      </p:sp>
      <p:pic>
        <p:nvPicPr>
          <p:cNvPr id="240" name="object 2" descr="A line graph with numbers and a line&#10;&#10;Description automatically generated"/>
          <p:cNvPicPr/>
          <p:nvPr/>
        </p:nvPicPr>
        <p:blipFill>
          <a:blip r:embed="rId2"/>
          <a:stretch/>
        </p:blipFill>
        <p:spPr>
          <a:xfrm>
            <a:off x="774360" y="1966320"/>
            <a:ext cx="10642680" cy="4451400"/>
          </a:xfrm>
          <a:prstGeom prst="rect">
            <a:avLst/>
          </a:prstGeom>
          <a:ln w="0">
            <a:noFill/>
          </a:ln>
        </p:spPr>
      </p:pic>
      <p:sp>
        <p:nvSpPr>
          <p:cNvPr id="241" name="PlaceHolder 1"/>
          <p:cNvSpPr>
            <a:spLocks noGrp="1"/>
          </p:cNvSpPr>
          <p:nvPr>
            <p:ph type="sldNum" idx="16"/>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17</a:t>
            </a:r>
            <a:endParaRPr lang="en-US" sz="1100" b="0" strike="noStrike" spc="-1">
              <a:latin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2" name="Rectangle 9"/>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43" name="Rectangle 11"/>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244" name="Rectangle 13"/>
          <p:cNvSpPr/>
          <p:nvPr/>
        </p:nvSpPr>
        <p:spPr>
          <a:xfrm>
            <a:off x="0" y="0"/>
            <a:ext cx="8128080" cy="1574640"/>
          </a:xfrm>
          <a:prstGeom prst="rect">
            <a:avLst/>
          </a:prstGeom>
          <a:gradFill rotWithShape="0">
            <a:gsLst>
              <a:gs pos="26000">
                <a:srgbClr val="95B3D7">
                  <a:alpha val="0"/>
                </a:srgbClr>
              </a:gs>
              <a:gs pos="100000">
                <a:srgbClr val="4F81BD">
                  <a:alpha val="41176"/>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245" name="Rectangle 15"/>
          <p:cNvSpPr/>
          <p:nvPr/>
        </p:nvSpPr>
        <p:spPr>
          <a:xfrm flipH="1">
            <a:off x="-720" y="0"/>
            <a:ext cx="12191400" cy="1573560"/>
          </a:xfrm>
          <a:prstGeom prst="rect">
            <a:avLst/>
          </a:prstGeom>
          <a:gradFill rotWithShape="0">
            <a:gsLst>
              <a:gs pos="22000">
                <a:srgbClr val="4F81BD">
                  <a:alpha val="15294"/>
                </a:srgbClr>
              </a:gs>
              <a:gs pos="100000">
                <a:srgbClr val="000000">
                  <a:alpha val="63137"/>
                </a:srgbClr>
              </a:gs>
            </a:gsLst>
            <a:lin ang="4800000"/>
          </a:gradFill>
          <a:ln>
            <a:noFill/>
          </a:ln>
        </p:spPr>
        <p:style>
          <a:lnRef idx="2">
            <a:schemeClr val="accent1">
              <a:shade val="50000"/>
            </a:schemeClr>
          </a:lnRef>
          <a:fillRef idx="1">
            <a:schemeClr val="accent1"/>
          </a:fillRef>
          <a:effectRef idx="0">
            <a:schemeClr val="accent1"/>
          </a:effectRef>
          <a:fontRef idx="minor"/>
        </p:style>
      </p:sp>
      <p:sp>
        <p:nvSpPr>
          <p:cNvPr id="246" name="PlaceHolder 1"/>
          <p:cNvSpPr>
            <a:spLocks noGrp="1"/>
          </p:cNvSpPr>
          <p:nvPr>
            <p:ph type="title"/>
          </p:nvPr>
        </p:nvSpPr>
        <p:spPr>
          <a:xfrm>
            <a:off x="699840" y="248040"/>
            <a:ext cx="7062840" cy="1158480"/>
          </a:xfrm>
          <a:prstGeom prst="rect">
            <a:avLst/>
          </a:prstGeom>
          <a:noFill/>
          <a:ln w="0">
            <a:noFill/>
          </a:ln>
        </p:spPr>
        <p:txBody>
          <a:bodyPr lIns="0" tIns="0" rIns="0" bIns="0" anchor="ctr">
            <a:normAutofit/>
          </a:bodyPr>
          <a:lstStyle/>
          <a:p>
            <a:pPr marL="3865320">
              <a:lnSpc>
                <a:spcPct val="90000"/>
              </a:lnSpc>
              <a:buNone/>
            </a:pPr>
            <a:r>
              <a:rPr lang="en-US" sz="4000" b="0" strike="noStrike" spc="-12">
                <a:solidFill>
                  <a:srgbClr val="FFFFFF"/>
                </a:solidFill>
                <a:latin typeface="Calibri"/>
              </a:rPr>
              <a:t>ImageNet</a:t>
            </a:r>
            <a:endParaRPr lang="en-US" sz="4000" b="0" strike="noStrike" spc="-1">
              <a:latin typeface="Arial"/>
            </a:endParaRPr>
          </a:p>
        </p:txBody>
      </p:sp>
      <p:pic>
        <p:nvPicPr>
          <p:cNvPr id="247" name="object 4"/>
          <p:cNvPicPr/>
          <p:nvPr/>
        </p:nvPicPr>
        <p:blipFill>
          <a:blip r:embed="rId2"/>
          <a:stretch/>
        </p:blipFill>
        <p:spPr>
          <a:xfrm>
            <a:off x="3236400" y="1966320"/>
            <a:ext cx="5718600" cy="4451400"/>
          </a:xfrm>
          <a:prstGeom prst="rect">
            <a:avLst/>
          </a:prstGeom>
          <a:ln w="0">
            <a:noFill/>
          </a:ln>
        </p:spPr>
      </p:pic>
      <p:sp>
        <p:nvSpPr>
          <p:cNvPr id="248" name="PlaceHolder 2"/>
          <p:cNvSpPr>
            <a:spLocks noGrp="1"/>
          </p:cNvSpPr>
          <p:nvPr>
            <p:ph type="sldNum" idx="17"/>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19</a:t>
            </a:r>
            <a:endParaRPr lang="en-US" sz="1100" b="0" strike="noStrike" spc="-1">
              <a:latin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9" name="Rectangle 5"/>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50" name="Rectangle 6"/>
          <p:cNvSpPr/>
          <p:nvPr/>
        </p:nvSpPr>
        <p:spPr>
          <a:xfrm rot="16200000" flipH="1">
            <a:off x="2666520" y="-2665800"/>
            <a:ext cx="6857280" cy="12190680"/>
          </a:xfrm>
          <a:prstGeom prst="rect">
            <a:avLst/>
          </a:prstGeom>
          <a:gradFill rotWithShape="0">
            <a:gsLst>
              <a:gs pos="8000">
                <a:srgbClr val="4F81BD"/>
              </a:gs>
              <a:gs pos="100000">
                <a:srgbClr val="254061"/>
              </a:gs>
            </a:gsLst>
            <a:lin ang="17400000"/>
          </a:gradFill>
          <a:ln>
            <a:noFill/>
          </a:ln>
        </p:spPr>
        <p:style>
          <a:lnRef idx="2">
            <a:schemeClr val="accent1">
              <a:shade val="50000"/>
            </a:schemeClr>
          </a:lnRef>
          <a:fillRef idx="1">
            <a:schemeClr val="accent1"/>
          </a:fillRef>
          <a:effectRef idx="0">
            <a:schemeClr val="accent1"/>
          </a:effectRef>
          <a:fontRef idx="minor"/>
        </p:style>
      </p:sp>
      <p:sp>
        <p:nvSpPr>
          <p:cNvPr id="251" name="Rectangle 7"/>
          <p:cNvSpPr/>
          <p:nvPr/>
        </p:nvSpPr>
        <p:spPr>
          <a:xfrm rot="10800000" flipH="1">
            <a:off x="-2520" y="720"/>
            <a:ext cx="9070200" cy="6856920"/>
          </a:xfrm>
          <a:prstGeom prst="rect">
            <a:avLst/>
          </a:prstGeom>
          <a:gradFill rotWithShape="0">
            <a:gsLst>
              <a:gs pos="8000">
                <a:srgbClr val="000000">
                  <a:alpha val="52156"/>
                </a:srgbClr>
              </a:gs>
              <a:gs pos="100000">
                <a:srgbClr val="4F81BD"/>
              </a:gs>
            </a:gsLst>
            <a:lin ang="15600000"/>
          </a:gradFill>
          <a:ln>
            <a:noFill/>
          </a:ln>
        </p:spPr>
        <p:style>
          <a:lnRef idx="2">
            <a:schemeClr val="accent1">
              <a:shade val="50000"/>
            </a:schemeClr>
          </a:lnRef>
          <a:fillRef idx="1">
            <a:schemeClr val="accent1"/>
          </a:fillRef>
          <a:effectRef idx="0">
            <a:schemeClr val="accent1"/>
          </a:effectRef>
          <a:fontRef idx="minor"/>
        </p:style>
      </p:sp>
      <p:sp>
        <p:nvSpPr>
          <p:cNvPr id="252" name="Rectangle 8"/>
          <p:cNvSpPr/>
          <p:nvPr/>
        </p:nvSpPr>
        <p:spPr>
          <a:xfrm rot="16200000" flipH="1">
            <a:off x="3649320" y="-1685160"/>
            <a:ext cx="4893840" cy="12192840"/>
          </a:xfrm>
          <a:prstGeom prst="rect">
            <a:avLst/>
          </a:prstGeom>
          <a:gradFill rotWithShape="0">
            <a:gsLst>
              <a:gs pos="0">
                <a:srgbClr val="93CDDD">
                  <a:alpha val="0"/>
                </a:srgbClr>
              </a:gs>
              <a:gs pos="100000">
                <a:srgbClr val="000000">
                  <a:alpha val="46274"/>
                </a:srgbClr>
              </a:gs>
            </a:gsLst>
            <a:lin ang="6600000"/>
          </a:gradFill>
          <a:ln>
            <a:noFill/>
          </a:ln>
        </p:spPr>
        <p:style>
          <a:lnRef idx="2">
            <a:schemeClr val="accent1">
              <a:shade val="50000"/>
            </a:schemeClr>
          </a:lnRef>
          <a:fillRef idx="1">
            <a:schemeClr val="accent1"/>
          </a:fillRef>
          <a:effectRef idx="0">
            <a:schemeClr val="accent1"/>
          </a:effectRef>
          <a:fontRef idx="minor"/>
        </p:style>
      </p:sp>
      <p:pic>
        <p:nvPicPr>
          <p:cNvPr id="253" name="object 2"/>
          <p:cNvPicPr/>
          <p:nvPr/>
        </p:nvPicPr>
        <p:blipFill>
          <a:blip r:embed="rId2"/>
          <a:stretch/>
        </p:blipFill>
        <p:spPr>
          <a:xfrm>
            <a:off x="1211040" y="457200"/>
            <a:ext cx="8981280" cy="5375160"/>
          </a:xfrm>
          <a:prstGeom prst="rect">
            <a:avLst/>
          </a:prstGeom>
          <a:ln w="0">
            <a:noFill/>
          </a:ln>
        </p:spPr>
      </p:pic>
      <p:sp>
        <p:nvSpPr>
          <p:cNvPr id="254" name="object 3"/>
          <p:cNvSpPr/>
          <p:nvPr/>
        </p:nvSpPr>
        <p:spPr>
          <a:xfrm>
            <a:off x="8732880" y="6042600"/>
            <a:ext cx="1724040" cy="57600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960">
              <a:lnSpc>
                <a:spcPct val="100000"/>
              </a:lnSpc>
              <a:spcBef>
                <a:spcPts val="102"/>
              </a:spcBef>
              <a:buNone/>
            </a:pPr>
            <a:r>
              <a:rPr lang="en-US" sz="1850" b="0" strike="noStrike" spc="-1">
                <a:solidFill>
                  <a:srgbClr val="000000"/>
                </a:solidFill>
                <a:latin typeface="Calibri"/>
                <a:ea typeface="DejaVu Sans"/>
              </a:rPr>
              <a:t>Credit:</a:t>
            </a:r>
            <a:r>
              <a:rPr lang="en-US" sz="1850" b="0" strike="noStrike" spc="-32">
                <a:solidFill>
                  <a:srgbClr val="000000"/>
                </a:solidFill>
                <a:latin typeface="Calibri"/>
                <a:ea typeface="DejaVu Sans"/>
              </a:rPr>
              <a:t> </a:t>
            </a:r>
            <a:r>
              <a:rPr lang="en-US" sz="1850" b="0" strike="noStrike" spc="-1">
                <a:solidFill>
                  <a:srgbClr val="000000"/>
                </a:solidFill>
                <a:latin typeface="Calibri"/>
                <a:ea typeface="DejaVu Sans"/>
              </a:rPr>
              <a:t>ML</a:t>
            </a:r>
            <a:r>
              <a:rPr lang="en-US" sz="1850" b="0" strike="noStrike" spc="-38">
                <a:solidFill>
                  <a:srgbClr val="000000"/>
                </a:solidFill>
                <a:latin typeface="Calibri"/>
                <a:ea typeface="DejaVu Sans"/>
              </a:rPr>
              <a:t> </a:t>
            </a:r>
            <a:r>
              <a:rPr lang="en-US" sz="1850" b="0" strike="noStrike" spc="-12">
                <a:solidFill>
                  <a:srgbClr val="000000"/>
                </a:solidFill>
                <a:latin typeface="Calibri"/>
                <a:ea typeface="DejaVu Sans"/>
              </a:rPr>
              <a:t>review</a:t>
            </a:r>
            <a:endParaRPr lang="en-US" sz="1850" b="0" strike="noStrike" spc="-1">
              <a:latin typeface="Arial"/>
            </a:endParaRPr>
          </a:p>
        </p:txBody>
      </p:sp>
      <p:sp>
        <p:nvSpPr>
          <p:cNvPr id="255" name="object 4"/>
          <p:cNvSpPr/>
          <p:nvPr/>
        </p:nvSpPr>
        <p:spPr>
          <a:xfrm>
            <a:off x="10793880" y="6185520"/>
            <a:ext cx="186480" cy="38952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12960">
              <a:lnSpc>
                <a:spcPct val="100000"/>
              </a:lnSpc>
              <a:spcBef>
                <a:spcPts val="102"/>
              </a:spcBef>
              <a:buNone/>
            </a:pPr>
            <a:r>
              <a:rPr lang="en-US" sz="1240" b="0" strike="noStrike" spc="-26">
                <a:solidFill>
                  <a:srgbClr val="888888"/>
                </a:solidFill>
                <a:latin typeface="Calibri"/>
                <a:ea typeface="DejaVu Sans"/>
              </a:rPr>
              <a:t>20</a:t>
            </a:r>
            <a:endParaRPr lang="en-US" sz="1240" b="0" strike="noStrike" spc="-1">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 name="Rectangle 8"/>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257" name="Rectangle 10"/>
          <p:cNvSpPr/>
          <p:nvPr/>
        </p:nvSpPr>
        <p:spPr>
          <a:xfrm rot="16200000" flipH="1">
            <a:off x="2666520" y="-2665800"/>
            <a:ext cx="6857280" cy="12190680"/>
          </a:xfrm>
          <a:prstGeom prst="rect">
            <a:avLst/>
          </a:prstGeom>
          <a:gradFill rotWithShape="0">
            <a:gsLst>
              <a:gs pos="8000">
                <a:srgbClr val="4F81BD"/>
              </a:gs>
              <a:gs pos="100000">
                <a:srgbClr val="254061"/>
              </a:gs>
            </a:gsLst>
            <a:lin ang="17400000"/>
          </a:gradFill>
          <a:ln>
            <a:noFill/>
          </a:ln>
        </p:spPr>
        <p:style>
          <a:lnRef idx="2">
            <a:schemeClr val="accent1">
              <a:shade val="50000"/>
            </a:schemeClr>
          </a:lnRef>
          <a:fillRef idx="1">
            <a:schemeClr val="accent1"/>
          </a:fillRef>
          <a:effectRef idx="0">
            <a:schemeClr val="accent1"/>
          </a:effectRef>
          <a:fontRef idx="minor"/>
        </p:style>
      </p:sp>
      <p:sp>
        <p:nvSpPr>
          <p:cNvPr id="258" name="Rectangle 12"/>
          <p:cNvSpPr/>
          <p:nvPr/>
        </p:nvSpPr>
        <p:spPr>
          <a:xfrm rot="10800000" flipH="1">
            <a:off x="-2520" y="720"/>
            <a:ext cx="9070200" cy="6856920"/>
          </a:xfrm>
          <a:prstGeom prst="rect">
            <a:avLst/>
          </a:prstGeom>
          <a:gradFill rotWithShape="0">
            <a:gsLst>
              <a:gs pos="8000">
                <a:srgbClr val="000000">
                  <a:alpha val="52156"/>
                </a:srgbClr>
              </a:gs>
              <a:gs pos="100000">
                <a:srgbClr val="4F81BD"/>
              </a:gs>
            </a:gsLst>
            <a:lin ang="15600000"/>
          </a:gradFill>
          <a:ln>
            <a:noFill/>
          </a:ln>
        </p:spPr>
        <p:style>
          <a:lnRef idx="2">
            <a:schemeClr val="accent1">
              <a:shade val="50000"/>
            </a:schemeClr>
          </a:lnRef>
          <a:fillRef idx="1">
            <a:schemeClr val="accent1"/>
          </a:fillRef>
          <a:effectRef idx="0">
            <a:schemeClr val="accent1"/>
          </a:effectRef>
          <a:fontRef idx="minor"/>
        </p:style>
      </p:sp>
      <p:sp>
        <p:nvSpPr>
          <p:cNvPr id="259" name="Rectangle 14"/>
          <p:cNvSpPr/>
          <p:nvPr/>
        </p:nvSpPr>
        <p:spPr>
          <a:xfrm rot="16200000" flipH="1">
            <a:off x="3649320" y="-1685160"/>
            <a:ext cx="4893840" cy="12192840"/>
          </a:xfrm>
          <a:prstGeom prst="rect">
            <a:avLst/>
          </a:prstGeom>
          <a:gradFill rotWithShape="0">
            <a:gsLst>
              <a:gs pos="0">
                <a:srgbClr val="93CDDD">
                  <a:alpha val="0"/>
                </a:srgbClr>
              </a:gs>
              <a:gs pos="100000">
                <a:srgbClr val="000000">
                  <a:alpha val="46274"/>
                </a:srgbClr>
              </a:gs>
            </a:gsLst>
            <a:lin ang="6600000"/>
          </a:gradFill>
          <a:ln>
            <a:noFill/>
          </a:ln>
        </p:spPr>
        <p:style>
          <a:lnRef idx="2">
            <a:schemeClr val="accent1">
              <a:shade val="50000"/>
            </a:schemeClr>
          </a:lnRef>
          <a:fillRef idx="1">
            <a:schemeClr val="accent1"/>
          </a:fillRef>
          <a:effectRef idx="0">
            <a:schemeClr val="accent1"/>
          </a:effectRef>
          <a:fontRef idx="minor"/>
        </p:style>
      </p:sp>
      <p:pic>
        <p:nvPicPr>
          <p:cNvPr id="260" name="Picture 3" descr="A graph with numbers and symbols&#10;&#10;Description automatically generated"/>
          <p:cNvPicPr/>
          <p:nvPr/>
        </p:nvPicPr>
        <p:blipFill>
          <a:blip r:embed="rId2"/>
          <a:stretch/>
        </p:blipFill>
        <p:spPr>
          <a:xfrm>
            <a:off x="692640" y="457200"/>
            <a:ext cx="10805760" cy="5942880"/>
          </a:xfrm>
          <a:prstGeom prst="rect">
            <a:avLst/>
          </a:prstGeom>
          <a:ln w="0">
            <a:noFill/>
          </a:ln>
        </p:spPr>
      </p:pic>
      <p:sp>
        <p:nvSpPr>
          <p:cNvPr id="261" name="PlaceHolder 1"/>
          <p:cNvSpPr>
            <a:spLocks noGrp="1"/>
          </p:cNvSpPr>
          <p:nvPr>
            <p:ph type="sldNum" idx="18"/>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FFFFFF"/>
                </a:solidFill>
                <a:latin typeface="Calibri"/>
              </a:defRPr>
            </a:lvl1pPr>
          </a:lstStyle>
          <a:p>
            <a:pPr marL="38160" algn="r">
              <a:lnSpc>
                <a:spcPct val="100000"/>
              </a:lnSpc>
              <a:spcAft>
                <a:spcPts val="601"/>
              </a:spcAft>
              <a:buNone/>
            </a:pPr>
            <a:r>
              <a:rPr lang="en-US" sz="1100" b="0" strike="noStrike" spc="-26">
                <a:solidFill>
                  <a:srgbClr val="FFFFFF"/>
                </a:solidFill>
                <a:latin typeface="Calibri"/>
              </a:rPr>
              <a:t>21</a:t>
            </a:r>
            <a:endParaRPr lang="en-US" sz="1100" b="0" strike="noStrike" spc="-1">
              <a:latin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2" name="Rectangle 10"/>
          <p:cNvSpPr/>
          <p:nvPr/>
        </p:nvSpPr>
        <p:spPr>
          <a:xfrm rot="10800000">
            <a:off x="720" y="6141240"/>
            <a:ext cx="6095160" cy="710640"/>
          </a:xfrm>
          <a:prstGeom prst="rect">
            <a:avLst/>
          </a:prstGeom>
          <a:gradFill rotWithShape="0">
            <a:gsLst>
              <a:gs pos="10000">
                <a:srgbClr val="10243E">
                  <a:alpha val="10196"/>
                </a:srgbClr>
              </a:gs>
              <a:gs pos="100000">
                <a:srgbClr val="558ED5">
                  <a:alpha val="0"/>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263" name="Rectangle 12"/>
          <p:cNvSpPr/>
          <p:nvPr/>
        </p:nvSpPr>
        <p:spPr>
          <a:xfrm>
            <a:off x="2880" y="0"/>
            <a:ext cx="12188160" cy="68572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nvGrpSpPr>
          <p:cNvPr id="264" name="Group 14"/>
          <p:cNvGrpSpPr/>
          <p:nvPr/>
        </p:nvGrpSpPr>
        <p:grpSpPr>
          <a:xfrm>
            <a:off x="0" y="2076120"/>
            <a:ext cx="12395520" cy="4439880"/>
            <a:chOff x="0" y="2076120"/>
            <a:chExt cx="12395520" cy="4439880"/>
          </a:xfrm>
        </p:grpSpPr>
        <p:sp>
          <p:nvSpPr>
            <p:cNvPr id="265" name="Oval 15"/>
            <p:cNvSpPr/>
            <p:nvPr/>
          </p:nvSpPr>
          <p:spPr>
            <a:xfrm rot="4500000">
              <a:off x="7942320" y="2507400"/>
              <a:ext cx="3563280" cy="3563280"/>
            </a:xfrm>
            <a:prstGeom prst="ellipse">
              <a:avLst/>
            </a:prstGeom>
            <a:noFill/>
            <a:ln w="31750">
              <a:solidFill>
                <a:srgbClr val="558ED5">
                  <a:alpha val="10000"/>
                </a:srgbClr>
              </a:solidFill>
              <a:prstDash val="sysDot"/>
              <a:round/>
            </a:ln>
          </p:spPr>
          <p:style>
            <a:lnRef idx="2">
              <a:schemeClr val="accent1">
                <a:shade val="50000"/>
              </a:schemeClr>
            </a:lnRef>
            <a:fillRef idx="1">
              <a:schemeClr val="accent1"/>
            </a:fillRef>
            <a:effectRef idx="0">
              <a:schemeClr val="accent1"/>
            </a:effectRef>
            <a:fontRef idx="minor"/>
          </p:style>
        </p:sp>
        <p:sp>
          <p:nvSpPr>
            <p:cNvPr id="266" name="Oval 16"/>
            <p:cNvSpPr/>
            <p:nvPr/>
          </p:nvSpPr>
          <p:spPr>
            <a:xfrm rot="16200000">
              <a:off x="10434960" y="4049640"/>
              <a:ext cx="1380960" cy="1380960"/>
            </a:xfrm>
            <a:prstGeom prst="ellipse">
              <a:avLst/>
            </a:prstGeom>
            <a:noFill/>
            <a:ln w="31750">
              <a:solidFill>
                <a:srgbClr val="558ED5">
                  <a:alpha val="20000"/>
                </a:srgbClr>
              </a:solidFill>
              <a:prstDash val="sysDot"/>
              <a:round/>
            </a:ln>
          </p:spPr>
          <p:style>
            <a:lnRef idx="2">
              <a:schemeClr val="accent1">
                <a:shade val="50000"/>
              </a:schemeClr>
            </a:lnRef>
            <a:fillRef idx="1">
              <a:schemeClr val="accent1"/>
            </a:fillRef>
            <a:effectRef idx="0">
              <a:schemeClr val="accent1"/>
            </a:effectRef>
            <a:fontRef idx="minor"/>
          </p:style>
        </p:sp>
        <p:sp>
          <p:nvSpPr>
            <p:cNvPr id="267" name="Oval 17"/>
            <p:cNvSpPr/>
            <p:nvPr/>
          </p:nvSpPr>
          <p:spPr>
            <a:xfrm rot="16200000">
              <a:off x="0" y="2076120"/>
              <a:ext cx="3143520" cy="3143520"/>
            </a:xfrm>
            <a:prstGeom prst="ellipse">
              <a:avLst/>
            </a:prstGeom>
            <a:gradFill rotWithShape="0">
              <a:gsLst>
                <a:gs pos="0">
                  <a:srgbClr val="17375E">
                    <a:alpha val="20000"/>
                  </a:srgbClr>
                </a:gs>
                <a:gs pos="100000">
                  <a:srgbClr val="10243E">
                    <a:alpha val="10196"/>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268" name="Oval 18"/>
            <p:cNvSpPr/>
            <p:nvPr/>
          </p:nvSpPr>
          <p:spPr>
            <a:xfrm rot="12600000">
              <a:off x="10150920" y="4271400"/>
              <a:ext cx="1897200" cy="1897200"/>
            </a:xfrm>
            <a:prstGeom prst="ellipse">
              <a:avLst/>
            </a:prstGeom>
            <a:gradFill rotWithShape="0">
              <a:gsLst>
                <a:gs pos="0">
                  <a:srgbClr val="17375E">
                    <a:alpha val="10196"/>
                  </a:srgbClr>
                </a:gs>
                <a:gs pos="100000">
                  <a:srgbClr val="17375E">
                    <a:alpha val="20000"/>
                  </a:srgbClr>
                </a:gs>
              </a:gsLst>
              <a:lin ang="18000000"/>
            </a:gradFill>
            <a:ln>
              <a:noFill/>
            </a:ln>
          </p:spPr>
          <p:style>
            <a:lnRef idx="2">
              <a:schemeClr val="accent1">
                <a:shade val="50000"/>
              </a:schemeClr>
            </a:lnRef>
            <a:fillRef idx="1">
              <a:schemeClr val="accent1"/>
            </a:fillRef>
            <a:effectRef idx="0">
              <a:schemeClr val="accent1"/>
            </a:effectRef>
            <a:fontRef idx="minor"/>
          </p:style>
        </p:sp>
        <p:sp>
          <p:nvSpPr>
            <p:cNvPr id="269" name="Oval 19"/>
            <p:cNvSpPr/>
            <p:nvPr/>
          </p:nvSpPr>
          <p:spPr>
            <a:xfrm rot="4500000">
              <a:off x="2046960" y="3040200"/>
              <a:ext cx="2578680" cy="2578680"/>
            </a:xfrm>
            <a:prstGeom prst="ellipse">
              <a:avLst/>
            </a:prstGeom>
            <a:noFill/>
            <a:ln w="31750">
              <a:solidFill>
                <a:srgbClr val="558ED5">
                  <a:alpha val="20000"/>
                </a:srgbClr>
              </a:solidFill>
              <a:prstDash val="sysDot"/>
              <a:round/>
            </a:ln>
          </p:spPr>
          <p:style>
            <a:lnRef idx="2">
              <a:schemeClr val="accent1">
                <a:shade val="50000"/>
              </a:schemeClr>
            </a:lnRef>
            <a:fillRef idx="1">
              <a:schemeClr val="accent1"/>
            </a:fillRef>
            <a:effectRef idx="0">
              <a:schemeClr val="accent1"/>
            </a:effectRef>
            <a:fontRef idx="minor"/>
          </p:style>
        </p:sp>
        <p:sp>
          <p:nvSpPr>
            <p:cNvPr id="270" name="Oval 20"/>
            <p:cNvSpPr/>
            <p:nvPr/>
          </p:nvSpPr>
          <p:spPr>
            <a:xfrm rot="4500000">
              <a:off x="2225160" y="3193560"/>
              <a:ext cx="2242440" cy="2242440"/>
            </a:xfrm>
            <a:prstGeom prst="ellipse">
              <a:avLst/>
            </a:prstGeom>
            <a:noFill/>
            <a:ln w="31750">
              <a:solidFill>
                <a:srgbClr val="558ED5">
                  <a:alpha val="10000"/>
                </a:srgbClr>
              </a:solidFill>
              <a:round/>
            </a:ln>
          </p:spPr>
          <p:style>
            <a:lnRef idx="2">
              <a:schemeClr val="accent1">
                <a:shade val="50000"/>
              </a:schemeClr>
            </a:lnRef>
            <a:fillRef idx="1">
              <a:schemeClr val="accent1"/>
            </a:fillRef>
            <a:effectRef idx="0">
              <a:schemeClr val="accent1"/>
            </a:effectRef>
            <a:fontRef idx="minor"/>
          </p:style>
        </p:sp>
      </p:grpSp>
      <p:sp>
        <p:nvSpPr>
          <p:cNvPr id="271" name="Rectangle 22"/>
          <p:cNvSpPr/>
          <p:nvPr/>
        </p:nvSpPr>
        <p:spPr>
          <a:xfrm>
            <a:off x="0" y="0"/>
            <a:ext cx="12188160" cy="685728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p:style>
      </p:sp>
      <p:sp>
        <p:nvSpPr>
          <p:cNvPr id="272" name="object 4"/>
          <p:cNvSpPr/>
          <p:nvPr/>
        </p:nvSpPr>
        <p:spPr>
          <a:xfrm>
            <a:off x="6167880" y="631080"/>
            <a:ext cx="4991760" cy="195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40120" indent="-228600">
              <a:lnSpc>
                <a:spcPct val="90000"/>
              </a:lnSpc>
              <a:spcBef>
                <a:spcPts val="760"/>
              </a:spcBef>
              <a:buClr>
                <a:srgbClr val="FFFFFF"/>
              </a:buClr>
              <a:buFont typeface="Arial"/>
              <a:buChar char="•"/>
              <a:tabLst>
                <a:tab pos="240120" algn="l"/>
              </a:tabLst>
            </a:pPr>
            <a:r>
              <a:rPr lang="en-US" sz="1800" b="0" strike="noStrike" spc="-1">
                <a:solidFill>
                  <a:srgbClr val="FFFFFF"/>
                </a:solidFill>
                <a:latin typeface="Calibri"/>
                <a:ea typeface="DejaVu Sans"/>
              </a:rPr>
              <a:t>AlphaGo</a:t>
            </a:r>
            <a:r>
              <a:rPr lang="en-US" sz="1800" b="0" strike="noStrike" spc="-66">
                <a:solidFill>
                  <a:srgbClr val="FFFFFF"/>
                </a:solidFill>
                <a:latin typeface="Calibri"/>
                <a:ea typeface="DejaVu Sans"/>
              </a:rPr>
              <a:t> </a:t>
            </a:r>
            <a:r>
              <a:rPr lang="en-US" sz="1800" b="0" strike="noStrike" spc="-1">
                <a:solidFill>
                  <a:srgbClr val="FFFFFF"/>
                </a:solidFill>
                <a:latin typeface="Calibri"/>
                <a:ea typeface="DejaVu Sans"/>
              </a:rPr>
              <a:t>(2016)</a:t>
            </a:r>
            <a:r>
              <a:rPr lang="en-US" sz="1800" b="0" strike="noStrike" spc="-55">
                <a:solidFill>
                  <a:srgbClr val="FFFFFF"/>
                </a:solidFill>
                <a:latin typeface="Calibri"/>
                <a:ea typeface="DejaVu Sans"/>
              </a:rPr>
              <a:t> </a:t>
            </a:r>
            <a:r>
              <a:rPr lang="en-US" sz="1800" b="0" strike="noStrike" spc="-1">
                <a:solidFill>
                  <a:srgbClr val="FFFFFF"/>
                </a:solidFill>
                <a:latin typeface="Calibri"/>
                <a:ea typeface="DejaVu Sans"/>
              </a:rPr>
              <a:t>algorithm</a:t>
            </a:r>
            <a:r>
              <a:rPr lang="en-US" sz="1800" b="0" strike="noStrike" spc="-75">
                <a:solidFill>
                  <a:srgbClr val="FFFFFF"/>
                </a:solidFill>
                <a:latin typeface="Calibri"/>
                <a:ea typeface="DejaVu Sans"/>
              </a:rPr>
              <a:t> </a:t>
            </a:r>
            <a:r>
              <a:rPr lang="en-US" sz="1800" b="0" strike="noStrike" spc="-12">
                <a:solidFill>
                  <a:srgbClr val="FFFFFF"/>
                </a:solidFill>
                <a:latin typeface="Calibri"/>
                <a:ea typeface="DejaVu Sans"/>
              </a:rPr>
              <a:t>masters</a:t>
            </a:r>
            <a:r>
              <a:rPr lang="en-US" sz="1800" b="0" strike="noStrike" spc="-75">
                <a:solidFill>
                  <a:srgbClr val="FFFFFF"/>
                </a:solidFill>
                <a:latin typeface="Calibri"/>
                <a:ea typeface="DejaVu Sans"/>
              </a:rPr>
              <a:t> </a:t>
            </a:r>
            <a:r>
              <a:rPr lang="en-US" sz="1800" b="0" strike="noStrike" spc="-1">
                <a:solidFill>
                  <a:srgbClr val="FFFFFF"/>
                </a:solidFill>
                <a:latin typeface="Calibri"/>
                <a:ea typeface="DejaVu Sans"/>
              </a:rPr>
              <a:t>ancient</a:t>
            </a:r>
            <a:r>
              <a:rPr lang="en-US" sz="1800" b="0" strike="noStrike" spc="-75">
                <a:solidFill>
                  <a:srgbClr val="FFFFFF"/>
                </a:solidFill>
                <a:latin typeface="Calibri"/>
                <a:ea typeface="DejaVu Sans"/>
              </a:rPr>
              <a:t> </a:t>
            </a:r>
            <a:r>
              <a:rPr lang="en-US" sz="1800" b="0" strike="noStrike" spc="-1">
                <a:solidFill>
                  <a:srgbClr val="FFFFFF"/>
                </a:solidFill>
                <a:latin typeface="Calibri"/>
                <a:ea typeface="DejaVu Sans"/>
              </a:rPr>
              <a:t>game</a:t>
            </a:r>
            <a:r>
              <a:rPr lang="en-US" sz="1800" b="0" strike="noStrike" spc="-97">
                <a:solidFill>
                  <a:srgbClr val="FFFFFF"/>
                </a:solidFill>
                <a:latin typeface="Calibri"/>
                <a:ea typeface="DejaVu Sans"/>
              </a:rPr>
              <a:t> </a:t>
            </a:r>
            <a:r>
              <a:rPr lang="en-US" sz="1800" b="0" strike="noStrike" spc="-1">
                <a:solidFill>
                  <a:srgbClr val="FFFFFF"/>
                </a:solidFill>
                <a:latin typeface="Calibri"/>
                <a:ea typeface="DejaVu Sans"/>
              </a:rPr>
              <a:t>of</a:t>
            </a:r>
            <a:r>
              <a:rPr lang="en-US" sz="1800" b="0" strike="noStrike" spc="-86">
                <a:solidFill>
                  <a:srgbClr val="FFFFFF"/>
                </a:solidFill>
                <a:latin typeface="Calibri"/>
                <a:ea typeface="DejaVu Sans"/>
              </a:rPr>
              <a:t> </a:t>
            </a:r>
            <a:r>
              <a:rPr lang="en-US" sz="1800" b="0" strike="noStrike" spc="-26">
                <a:solidFill>
                  <a:srgbClr val="FFFFFF"/>
                </a:solidFill>
                <a:latin typeface="Calibri"/>
                <a:ea typeface="DejaVu Sans"/>
              </a:rPr>
              <a:t>Go</a:t>
            </a:r>
            <a:endParaRPr lang="en-US" sz="1800" b="0" strike="noStrike" spc="-1">
              <a:latin typeface="Arial"/>
            </a:endParaRPr>
          </a:p>
          <a:p>
            <a:pPr marL="240120" indent="-228600">
              <a:lnSpc>
                <a:spcPct val="90000"/>
              </a:lnSpc>
              <a:spcBef>
                <a:spcPts val="660"/>
              </a:spcBef>
              <a:buClr>
                <a:srgbClr val="FFFFFF"/>
              </a:buClr>
              <a:buFont typeface="Arial"/>
              <a:buChar char="•"/>
              <a:tabLst>
                <a:tab pos="240120" algn="l"/>
              </a:tabLst>
            </a:pPr>
            <a:r>
              <a:rPr lang="en-US" sz="1800" b="1" strike="noStrike" spc="-26">
                <a:solidFill>
                  <a:srgbClr val="FFFFFF"/>
                </a:solidFill>
                <a:latin typeface="Calibri"/>
                <a:ea typeface="DejaVu Sans"/>
              </a:rPr>
              <a:t>Deep-</a:t>
            </a:r>
            <a:r>
              <a:rPr lang="en-US" sz="1800" b="1" strike="noStrike" spc="-1">
                <a:solidFill>
                  <a:srgbClr val="FFFFFF"/>
                </a:solidFill>
                <a:latin typeface="Calibri"/>
                <a:ea typeface="DejaVu Sans"/>
              </a:rPr>
              <a:t>learning</a:t>
            </a:r>
            <a:r>
              <a:rPr lang="en-US" sz="1800" b="1" strike="noStrike" spc="-60">
                <a:solidFill>
                  <a:srgbClr val="FFFFFF"/>
                </a:solidFill>
                <a:latin typeface="Calibri"/>
                <a:ea typeface="DejaVu Sans"/>
              </a:rPr>
              <a:t> </a:t>
            </a:r>
            <a:r>
              <a:rPr lang="en-US" sz="1800" b="1" strike="noStrike" spc="-1">
                <a:solidFill>
                  <a:srgbClr val="FFFFFF"/>
                </a:solidFill>
                <a:latin typeface="Calibri"/>
                <a:ea typeface="DejaVu Sans"/>
              </a:rPr>
              <a:t>software</a:t>
            </a:r>
            <a:r>
              <a:rPr lang="en-US" sz="1800" b="1" strike="noStrike" spc="-86">
                <a:solidFill>
                  <a:srgbClr val="FFFFFF"/>
                </a:solidFill>
                <a:latin typeface="Calibri"/>
                <a:ea typeface="DejaVu Sans"/>
              </a:rPr>
              <a:t> </a:t>
            </a:r>
            <a:r>
              <a:rPr lang="en-US" sz="1800" b="1" strike="noStrike" spc="-1">
                <a:solidFill>
                  <a:srgbClr val="FFFFFF"/>
                </a:solidFill>
                <a:latin typeface="Calibri"/>
                <a:ea typeface="DejaVu Sans"/>
              </a:rPr>
              <a:t>defeats</a:t>
            </a:r>
            <a:r>
              <a:rPr lang="en-US" sz="1800" b="1" strike="noStrike" spc="-86">
                <a:solidFill>
                  <a:srgbClr val="FFFFFF"/>
                </a:solidFill>
                <a:latin typeface="Calibri"/>
                <a:ea typeface="DejaVu Sans"/>
              </a:rPr>
              <a:t> </a:t>
            </a:r>
            <a:r>
              <a:rPr lang="en-US" sz="1800" b="1" strike="noStrike" spc="-1">
                <a:solidFill>
                  <a:srgbClr val="FFFFFF"/>
                </a:solidFill>
                <a:latin typeface="Calibri"/>
                <a:ea typeface="DejaVu Sans"/>
              </a:rPr>
              <a:t>human</a:t>
            </a:r>
            <a:r>
              <a:rPr lang="en-US" sz="1800" b="1" strike="noStrike" spc="-106">
                <a:solidFill>
                  <a:srgbClr val="FFFFFF"/>
                </a:solidFill>
                <a:latin typeface="Calibri"/>
                <a:ea typeface="DejaVu Sans"/>
              </a:rPr>
              <a:t> </a:t>
            </a:r>
            <a:r>
              <a:rPr lang="en-US" sz="1800" b="1" strike="noStrike" spc="-1">
                <a:solidFill>
                  <a:srgbClr val="FFFFFF"/>
                </a:solidFill>
                <a:latin typeface="Calibri"/>
                <a:ea typeface="DejaVu Sans"/>
              </a:rPr>
              <a:t>professional</a:t>
            </a:r>
            <a:r>
              <a:rPr lang="en-US" sz="1800" b="1" strike="noStrike" spc="-86">
                <a:solidFill>
                  <a:srgbClr val="FFFFFF"/>
                </a:solidFill>
                <a:latin typeface="Calibri"/>
                <a:ea typeface="DejaVu Sans"/>
              </a:rPr>
              <a:t> </a:t>
            </a:r>
            <a:r>
              <a:rPr lang="en-US" sz="1800" b="1" strike="noStrike" spc="-1">
                <a:solidFill>
                  <a:srgbClr val="FFFFFF"/>
                </a:solidFill>
                <a:latin typeface="Calibri"/>
                <a:ea typeface="DejaVu Sans"/>
              </a:rPr>
              <a:t>for</a:t>
            </a:r>
            <a:r>
              <a:rPr lang="en-US" sz="1800" b="1" strike="noStrike" spc="-97">
                <a:solidFill>
                  <a:srgbClr val="FFFFFF"/>
                </a:solidFill>
                <a:latin typeface="Calibri"/>
                <a:ea typeface="DejaVu Sans"/>
              </a:rPr>
              <a:t> </a:t>
            </a:r>
            <a:r>
              <a:rPr lang="en-US" sz="1800" b="1" strike="noStrike" spc="-1">
                <a:solidFill>
                  <a:srgbClr val="FFFFFF"/>
                </a:solidFill>
                <a:latin typeface="Calibri"/>
                <a:ea typeface="DejaVu Sans"/>
              </a:rPr>
              <a:t>first</a:t>
            </a:r>
            <a:r>
              <a:rPr lang="en-US" sz="1800" b="1" strike="noStrike" spc="-92">
                <a:solidFill>
                  <a:srgbClr val="FFFFFF"/>
                </a:solidFill>
                <a:latin typeface="Calibri"/>
                <a:ea typeface="DejaVu Sans"/>
              </a:rPr>
              <a:t> </a:t>
            </a:r>
            <a:r>
              <a:rPr lang="en-US" sz="1800" b="1" strike="noStrike" spc="-12">
                <a:solidFill>
                  <a:srgbClr val="FFFFFF"/>
                </a:solidFill>
                <a:latin typeface="Calibri"/>
                <a:ea typeface="DejaVu Sans"/>
              </a:rPr>
              <a:t>time.</a:t>
            </a:r>
            <a:endParaRPr lang="en-US" sz="1800" b="0" strike="noStrike" spc="-1">
              <a:latin typeface="Arial"/>
            </a:endParaRPr>
          </a:p>
        </p:txBody>
      </p:sp>
      <p:sp>
        <p:nvSpPr>
          <p:cNvPr id="273" name="Rectangle 24"/>
          <p:cNvSpPr/>
          <p:nvPr/>
        </p:nvSpPr>
        <p:spPr>
          <a:xfrm rot="16200000">
            <a:off x="10438200" y="1043280"/>
            <a:ext cx="2795760" cy="710640"/>
          </a:xfrm>
          <a:prstGeom prst="rect">
            <a:avLst/>
          </a:prstGeom>
          <a:gradFill rotWithShape="0">
            <a:gsLst>
              <a:gs pos="0">
                <a:srgbClr val="8EB4E3">
                  <a:alpha val="0"/>
                </a:srgbClr>
              </a:gs>
              <a:gs pos="100000">
                <a:srgbClr val="17375E">
                  <a:alpha val="10196"/>
                </a:srgbClr>
              </a:gs>
            </a:gsLst>
            <a:lin ang="3000000"/>
          </a:gradFill>
          <a:ln>
            <a:noFill/>
          </a:ln>
        </p:spPr>
        <p:style>
          <a:lnRef idx="2">
            <a:schemeClr val="accent1">
              <a:shade val="50000"/>
            </a:schemeClr>
          </a:lnRef>
          <a:fillRef idx="1">
            <a:schemeClr val="accent1"/>
          </a:fillRef>
          <a:effectRef idx="0">
            <a:schemeClr val="accent1"/>
          </a:effectRef>
          <a:fontRef idx="minor"/>
        </p:style>
      </p:sp>
      <p:grpSp>
        <p:nvGrpSpPr>
          <p:cNvPr id="274" name="Group 26"/>
          <p:cNvGrpSpPr/>
          <p:nvPr/>
        </p:nvGrpSpPr>
        <p:grpSpPr>
          <a:xfrm>
            <a:off x="11259360" y="317520"/>
            <a:ext cx="548640" cy="549360"/>
            <a:chOff x="11259360" y="317520"/>
            <a:chExt cx="548640" cy="549360"/>
          </a:xfrm>
        </p:grpSpPr>
        <p:sp>
          <p:nvSpPr>
            <p:cNvPr id="275" name="Straight Connector 27"/>
            <p:cNvSpPr/>
            <p:nvPr/>
          </p:nvSpPr>
          <p:spPr>
            <a:xfrm>
              <a:off x="11259360" y="317520"/>
              <a:ext cx="548640" cy="36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276" name="Straight Connector 28"/>
            <p:cNvSpPr/>
            <p:nvPr/>
          </p:nvSpPr>
          <p:spPr>
            <a:xfrm>
              <a:off x="11259360" y="500400"/>
              <a:ext cx="548640" cy="36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277" name="Straight Connector 29"/>
            <p:cNvSpPr/>
            <p:nvPr/>
          </p:nvSpPr>
          <p:spPr>
            <a:xfrm>
              <a:off x="11259360" y="683280"/>
              <a:ext cx="548640" cy="36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278" name="Straight Connector 30"/>
            <p:cNvSpPr/>
            <p:nvPr/>
          </p:nvSpPr>
          <p:spPr>
            <a:xfrm>
              <a:off x="11259360" y="866520"/>
              <a:ext cx="548640" cy="36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grpSp>
      <p:grpSp>
        <p:nvGrpSpPr>
          <p:cNvPr id="279" name="Group 32"/>
          <p:cNvGrpSpPr/>
          <p:nvPr/>
        </p:nvGrpSpPr>
        <p:grpSpPr>
          <a:xfrm>
            <a:off x="984600" y="5572080"/>
            <a:ext cx="549360" cy="1285920"/>
            <a:chOff x="984600" y="5572080"/>
            <a:chExt cx="549360" cy="1285920"/>
          </a:xfrm>
        </p:grpSpPr>
        <p:sp>
          <p:nvSpPr>
            <p:cNvPr id="280" name="Straight Connector 33"/>
            <p:cNvSpPr/>
            <p:nvPr/>
          </p:nvSpPr>
          <p:spPr>
            <a:xfrm>
              <a:off x="1533600" y="5572080"/>
              <a:ext cx="360" cy="128592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281" name="Straight Connector 34"/>
            <p:cNvSpPr/>
            <p:nvPr/>
          </p:nvSpPr>
          <p:spPr>
            <a:xfrm>
              <a:off x="1350720" y="5572080"/>
              <a:ext cx="360" cy="128592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282" name="Straight Connector 35"/>
            <p:cNvSpPr/>
            <p:nvPr/>
          </p:nvSpPr>
          <p:spPr>
            <a:xfrm>
              <a:off x="1167480" y="5572080"/>
              <a:ext cx="360" cy="128592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283" name="Straight Connector 36"/>
            <p:cNvSpPr/>
            <p:nvPr/>
          </p:nvSpPr>
          <p:spPr>
            <a:xfrm>
              <a:off x="984600" y="5572080"/>
              <a:ext cx="360" cy="128592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grpSp>
      <p:pic>
        <p:nvPicPr>
          <p:cNvPr id="284" name="object 5"/>
          <p:cNvPicPr/>
          <p:nvPr/>
        </p:nvPicPr>
        <p:blipFill>
          <a:blip r:embed="rId2"/>
          <a:stretch/>
        </p:blipFill>
        <p:spPr>
          <a:xfrm>
            <a:off x="630360" y="2756880"/>
            <a:ext cx="5330160" cy="2995560"/>
          </a:xfrm>
          <a:prstGeom prst="rect">
            <a:avLst/>
          </a:prstGeom>
          <a:ln w="0">
            <a:noFill/>
          </a:ln>
        </p:spPr>
      </p:pic>
      <p:grpSp>
        <p:nvGrpSpPr>
          <p:cNvPr id="285" name="Group 38"/>
          <p:cNvGrpSpPr/>
          <p:nvPr/>
        </p:nvGrpSpPr>
        <p:grpSpPr>
          <a:xfrm>
            <a:off x="411480" y="2963160"/>
            <a:ext cx="429840" cy="305280"/>
            <a:chOff x="411480" y="2963160"/>
            <a:chExt cx="429840" cy="305280"/>
          </a:xfrm>
        </p:grpSpPr>
        <p:sp>
          <p:nvSpPr>
            <p:cNvPr id="286" name="Straight Connector 39"/>
            <p:cNvSpPr/>
            <p:nvPr/>
          </p:nvSpPr>
          <p:spPr>
            <a:xfrm>
              <a:off x="411480" y="3268080"/>
              <a:ext cx="429840" cy="360"/>
            </a:xfrm>
            <a:prstGeom prst="line">
              <a:avLst/>
            </a:prstGeom>
            <a:ln w="25400">
              <a:solidFill>
                <a:srgbClr val="F5F4ED">
                  <a:alpha val="50000"/>
                </a:srgbClr>
              </a:solidFill>
              <a:prstDash val="sysDot"/>
              <a:round/>
            </a:ln>
          </p:spPr>
          <p:style>
            <a:lnRef idx="1">
              <a:schemeClr val="accent1"/>
            </a:lnRef>
            <a:fillRef idx="0">
              <a:schemeClr val="accent1"/>
            </a:fillRef>
            <a:effectRef idx="0">
              <a:schemeClr val="accent1"/>
            </a:effectRef>
            <a:fontRef idx="minor"/>
          </p:style>
        </p:sp>
        <p:sp>
          <p:nvSpPr>
            <p:cNvPr id="287" name="Straight Connector 40"/>
            <p:cNvSpPr/>
            <p:nvPr/>
          </p:nvSpPr>
          <p:spPr>
            <a:xfrm>
              <a:off x="411480" y="3166200"/>
              <a:ext cx="429840" cy="360"/>
            </a:xfrm>
            <a:prstGeom prst="line">
              <a:avLst/>
            </a:prstGeom>
            <a:ln w="25400">
              <a:solidFill>
                <a:srgbClr val="F5F4ED">
                  <a:alpha val="50000"/>
                </a:srgbClr>
              </a:solidFill>
              <a:prstDash val="sysDot"/>
              <a:round/>
            </a:ln>
          </p:spPr>
          <p:style>
            <a:lnRef idx="1">
              <a:schemeClr val="accent1"/>
            </a:lnRef>
            <a:fillRef idx="0">
              <a:schemeClr val="accent1"/>
            </a:fillRef>
            <a:effectRef idx="0">
              <a:schemeClr val="accent1"/>
            </a:effectRef>
            <a:fontRef idx="minor"/>
          </p:style>
        </p:sp>
        <p:sp>
          <p:nvSpPr>
            <p:cNvPr id="288" name="Straight Connector 41"/>
            <p:cNvSpPr/>
            <p:nvPr/>
          </p:nvSpPr>
          <p:spPr>
            <a:xfrm>
              <a:off x="411480" y="3064680"/>
              <a:ext cx="429840" cy="360"/>
            </a:xfrm>
            <a:prstGeom prst="line">
              <a:avLst/>
            </a:prstGeom>
            <a:ln w="25400">
              <a:solidFill>
                <a:srgbClr val="F5F4ED">
                  <a:alpha val="50000"/>
                </a:srgbClr>
              </a:solidFill>
              <a:prstDash val="sysDot"/>
              <a:round/>
            </a:ln>
          </p:spPr>
          <p:style>
            <a:lnRef idx="1">
              <a:schemeClr val="accent1"/>
            </a:lnRef>
            <a:fillRef idx="0">
              <a:schemeClr val="accent1"/>
            </a:fillRef>
            <a:effectRef idx="0">
              <a:schemeClr val="accent1"/>
            </a:effectRef>
            <a:fontRef idx="minor"/>
          </p:style>
        </p:sp>
        <p:sp>
          <p:nvSpPr>
            <p:cNvPr id="289" name="Straight Connector 42"/>
            <p:cNvSpPr/>
            <p:nvPr/>
          </p:nvSpPr>
          <p:spPr>
            <a:xfrm>
              <a:off x="411480" y="2963160"/>
              <a:ext cx="429840" cy="360"/>
            </a:xfrm>
            <a:prstGeom prst="line">
              <a:avLst/>
            </a:prstGeom>
            <a:ln w="25400">
              <a:solidFill>
                <a:srgbClr val="F5F4ED">
                  <a:alpha val="50000"/>
                </a:srgbClr>
              </a:solidFill>
              <a:prstDash val="sysDot"/>
              <a:round/>
            </a:ln>
          </p:spPr>
          <p:style>
            <a:lnRef idx="1">
              <a:schemeClr val="accent1"/>
            </a:lnRef>
            <a:fillRef idx="0">
              <a:schemeClr val="accent1"/>
            </a:fillRef>
            <a:effectRef idx="0">
              <a:schemeClr val="accent1"/>
            </a:effectRef>
            <a:fontRef idx="minor"/>
          </p:style>
        </p:sp>
      </p:grpSp>
      <p:pic>
        <p:nvPicPr>
          <p:cNvPr id="290" name="object 2"/>
          <p:cNvPicPr/>
          <p:nvPr/>
        </p:nvPicPr>
        <p:blipFill>
          <a:blip r:embed="rId3"/>
          <a:stretch/>
        </p:blipFill>
        <p:spPr>
          <a:xfrm>
            <a:off x="6149160" y="2756880"/>
            <a:ext cx="5330160" cy="1598400"/>
          </a:xfrm>
          <a:prstGeom prst="rect">
            <a:avLst/>
          </a:prstGeom>
          <a:ln w="0">
            <a:noFill/>
          </a:ln>
        </p:spPr>
      </p:pic>
      <p:sp>
        <p:nvSpPr>
          <p:cNvPr id="291" name="PlaceHolder 1"/>
          <p:cNvSpPr>
            <a:spLocks noGrp="1"/>
          </p:cNvSpPr>
          <p:nvPr>
            <p:ph type="sldNum" idx="19"/>
          </p:nvPr>
        </p:nvSpPr>
        <p:spPr>
          <a:xfrm>
            <a:off x="0" y="6309360"/>
            <a:ext cx="639360" cy="547920"/>
          </a:xfrm>
          <a:prstGeom prst="rect">
            <a:avLst/>
          </a:prstGeom>
          <a:noFill/>
          <a:ln w="0">
            <a:noFill/>
          </a:ln>
        </p:spPr>
        <p:txBody>
          <a:bodyPr lIns="0" tIns="0" rIns="0" bIns="0" anchor="ctr">
            <a:normAutofit/>
          </a:bodyPr>
          <a:lstStyle>
            <a:lvl1pPr marL="38160" algn="ctr">
              <a:lnSpc>
                <a:spcPct val="100000"/>
              </a:lnSpc>
              <a:spcAft>
                <a:spcPts val="601"/>
              </a:spcAft>
              <a:buNone/>
              <a:defRPr lang="en-US" sz="1200" b="0" strike="noStrike" spc="-26">
                <a:solidFill>
                  <a:srgbClr val="FFFFFF"/>
                </a:solidFill>
                <a:latin typeface="Calibri"/>
              </a:defRPr>
            </a:lvl1pPr>
          </a:lstStyle>
          <a:p>
            <a:pPr marL="38160" algn="ctr">
              <a:lnSpc>
                <a:spcPct val="100000"/>
              </a:lnSpc>
              <a:spcAft>
                <a:spcPts val="601"/>
              </a:spcAft>
              <a:buNone/>
            </a:pPr>
            <a:r>
              <a:rPr lang="en-US" sz="1200" b="0" strike="noStrike" spc="-26">
                <a:solidFill>
                  <a:srgbClr val="FFFFFF"/>
                </a:solidFill>
                <a:latin typeface="Calibri"/>
              </a:rPr>
              <a:t>22</a:t>
            </a:r>
            <a:endParaRPr lang="en-US" sz="1200" b="0" strike="noStrike" spc="-1">
              <a:latin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2" name="Rectangle 9"/>
          <p:cNvSpPr/>
          <p:nvPr/>
        </p:nvSpPr>
        <p:spPr>
          <a:xfrm>
            <a:off x="2880" y="0"/>
            <a:ext cx="12188160" cy="68572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303" name="Rectangle 11"/>
          <p:cNvSpPr/>
          <p:nvPr/>
        </p:nvSpPr>
        <p:spPr>
          <a:xfrm>
            <a:off x="0" y="0"/>
            <a:ext cx="12188160" cy="685728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p:style>
      </p:sp>
      <p:grpSp>
        <p:nvGrpSpPr>
          <p:cNvPr id="304" name="Group 13"/>
          <p:cNvGrpSpPr/>
          <p:nvPr/>
        </p:nvGrpSpPr>
        <p:grpSpPr>
          <a:xfrm>
            <a:off x="0" y="2076120"/>
            <a:ext cx="12395520" cy="4439880"/>
            <a:chOff x="0" y="2076120"/>
            <a:chExt cx="12395520" cy="4439880"/>
          </a:xfrm>
        </p:grpSpPr>
        <p:sp>
          <p:nvSpPr>
            <p:cNvPr id="305" name="Oval 14"/>
            <p:cNvSpPr/>
            <p:nvPr/>
          </p:nvSpPr>
          <p:spPr>
            <a:xfrm rot="4500000">
              <a:off x="7942320" y="2507400"/>
              <a:ext cx="3563280" cy="3563280"/>
            </a:xfrm>
            <a:prstGeom prst="ellipse">
              <a:avLst/>
            </a:prstGeom>
            <a:noFill/>
            <a:ln w="31750">
              <a:solidFill>
                <a:srgbClr val="558ED5">
                  <a:alpha val="10000"/>
                </a:srgbClr>
              </a:solidFill>
              <a:prstDash val="sysDot"/>
              <a:round/>
            </a:ln>
          </p:spPr>
          <p:style>
            <a:lnRef idx="2">
              <a:schemeClr val="accent1">
                <a:shade val="50000"/>
              </a:schemeClr>
            </a:lnRef>
            <a:fillRef idx="1">
              <a:schemeClr val="accent1"/>
            </a:fillRef>
            <a:effectRef idx="0">
              <a:schemeClr val="accent1"/>
            </a:effectRef>
            <a:fontRef idx="minor"/>
          </p:style>
        </p:sp>
        <p:sp>
          <p:nvSpPr>
            <p:cNvPr id="306" name="Oval 15"/>
            <p:cNvSpPr/>
            <p:nvPr/>
          </p:nvSpPr>
          <p:spPr>
            <a:xfrm rot="16200000">
              <a:off x="10434960" y="4049640"/>
              <a:ext cx="1380960" cy="1380960"/>
            </a:xfrm>
            <a:prstGeom prst="ellipse">
              <a:avLst/>
            </a:prstGeom>
            <a:noFill/>
            <a:ln w="31750">
              <a:solidFill>
                <a:srgbClr val="558ED5">
                  <a:alpha val="20000"/>
                </a:srgbClr>
              </a:solidFill>
              <a:prstDash val="sysDot"/>
              <a:round/>
            </a:ln>
          </p:spPr>
          <p:style>
            <a:lnRef idx="2">
              <a:schemeClr val="accent1">
                <a:shade val="50000"/>
              </a:schemeClr>
            </a:lnRef>
            <a:fillRef idx="1">
              <a:schemeClr val="accent1"/>
            </a:fillRef>
            <a:effectRef idx="0">
              <a:schemeClr val="accent1"/>
            </a:effectRef>
            <a:fontRef idx="minor"/>
          </p:style>
        </p:sp>
        <p:sp>
          <p:nvSpPr>
            <p:cNvPr id="307" name="Oval 16"/>
            <p:cNvSpPr/>
            <p:nvPr/>
          </p:nvSpPr>
          <p:spPr>
            <a:xfrm rot="16200000">
              <a:off x="0" y="2076120"/>
              <a:ext cx="3143520" cy="3143520"/>
            </a:xfrm>
            <a:prstGeom prst="ellipse">
              <a:avLst/>
            </a:prstGeom>
            <a:gradFill rotWithShape="0">
              <a:gsLst>
                <a:gs pos="0">
                  <a:srgbClr val="17375E">
                    <a:alpha val="20000"/>
                  </a:srgbClr>
                </a:gs>
                <a:gs pos="100000">
                  <a:srgbClr val="10243E">
                    <a:alpha val="10196"/>
                  </a:srgbClr>
                </a:gs>
              </a:gsLst>
              <a:lin ang="0"/>
            </a:gradFill>
            <a:ln>
              <a:noFill/>
            </a:ln>
          </p:spPr>
          <p:style>
            <a:lnRef idx="2">
              <a:schemeClr val="accent1">
                <a:shade val="50000"/>
              </a:schemeClr>
            </a:lnRef>
            <a:fillRef idx="1">
              <a:schemeClr val="accent1"/>
            </a:fillRef>
            <a:effectRef idx="0">
              <a:schemeClr val="accent1"/>
            </a:effectRef>
            <a:fontRef idx="minor"/>
          </p:style>
        </p:sp>
        <p:sp>
          <p:nvSpPr>
            <p:cNvPr id="308" name="Oval 17"/>
            <p:cNvSpPr/>
            <p:nvPr/>
          </p:nvSpPr>
          <p:spPr>
            <a:xfrm rot="12600000">
              <a:off x="10150920" y="4271400"/>
              <a:ext cx="1897200" cy="1897200"/>
            </a:xfrm>
            <a:prstGeom prst="ellipse">
              <a:avLst/>
            </a:prstGeom>
            <a:gradFill rotWithShape="0">
              <a:gsLst>
                <a:gs pos="0">
                  <a:srgbClr val="17375E">
                    <a:alpha val="10196"/>
                  </a:srgbClr>
                </a:gs>
                <a:gs pos="100000">
                  <a:srgbClr val="17375E">
                    <a:alpha val="20000"/>
                  </a:srgbClr>
                </a:gs>
              </a:gsLst>
              <a:lin ang="18000000"/>
            </a:gradFill>
            <a:ln>
              <a:noFill/>
            </a:ln>
          </p:spPr>
          <p:style>
            <a:lnRef idx="2">
              <a:schemeClr val="accent1">
                <a:shade val="50000"/>
              </a:schemeClr>
            </a:lnRef>
            <a:fillRef idx="1">
              <a:schemeClr val="accent1"/>
            </a:fillRef>
            <a:effectRef idx="0">
              <a:schemeClr val="accent1"/>
            </a:effectRef>
            <a:fontRef idx="minor"/>
          </p:style>
        </p:sp>
        <p:sp>
          <p:nvSpPr>
            <p:cNvPr id="309" name="Oval 18"/>
            <p:cNvSpPr/>
            <p:nvPr/>
          </p:nvSpPr>
          <p:spPr>
            <a:xfrm rot="4500000">
              <a:off x="2046960" y="3040200"/>
              <a:ext cx="2578680" cy="2578680"/>
            </a:xfrm>
            <a:prstGeom prst="ellipse">
              <a:avLst/>
            </a:prstGeom>
            <a:noFill/>
            <a:ln w="31750">
              <a:solidFill>
                <a:srgbClr val="558ED5">
                  <a:alpha val="20000"/>
                </a:srgbClr>
              </a:solidFill>
              <a:prstDash val="sysDot"/>
              <a:round/>
            </a:ln>
          </p:spPr>
          <p:style>
            <a:lnRef idx="2">
              <a:schemeClr val="accent1">
                <a:shade val="50000"/>
              </a:schemeClr>
            </a:lnRef>
            <a:fillRef idx="1">
              <a:schemeClr val="accent1"/>
            </a:fillRef>
            <a:effectRef idx="0">
              <a:schemeClr val="accent1"/>
            </a:effectRef>
            <a:fontRef idx="minor"/>
          </p:style>
        </p:sp>
        <p:sp>
          <p:nvSpPr>
            <p:cNvPr id="310" name="Oval 19"/>
            <p:cNvSpPr/>
            <p:nvPr/>
          </p:nvSpPr>
          <p:spPr>
            <a:xfrm rot="4500000">
              <a:off x="2225160" y="3193560"/>
              <a:ext cx="2242440" cy="2242440"/>
            </a:xfrm>
            <a:prstGeom prst="ellipse">
              <a:avLst/>
            </a:prstGeom>
            <a:noFill/>
            <a:ln w="31750">
              <a:solidFill>
                <a:srgbClr val="558ED5">
                  <a:alpha val="10000"/>
                </a:srgbClr>
              </a:solidFill>
              <a:round/>
            </a:ln>
          </p:spPr>
          <p:style>
            <a:lnRef idx="2">
              <a:schemeClr val="accent1">
                <a:shade val="50000"/>
              </a:schemeClr>
            </a:lnRef>
            <a:fillRef idx="1">
              <a:schemeClr val="accent1"/>
            </a:fillRef>
            <a:effectRef idx="0">
              <a:schemeClr val="accent1"/>
            </a:effectRef>
            <a:fontRef idx="minor"/>
          </p:style>
        </p:sp>
      </p:grpSp>
      <p:sp>
        <p:nvSpPr>
          <p:cNvPr id="311" name="Rectangle 21"/>
          <p:cNvSpPr/>
          <p:nvPr/>
        </p:nvSpPr>
        <p:spPr>
          <a:xfrm rot="16200000">
            <a:off x="10438200" y="1043280"/>
            <a:ext cx="2795760" cy="710640"/>
          </a:xfrm>
          <a:prstGeom prst="rect">
            <a:avLst/>
          </a:prstGeom>
          <a:gradFill rotWithShape="0">
            <a:gsLst>
              <a:gs pos="0">
                <a:srgbClr val="8EB4E3">
                  <a:alpha val="0"/>
                </a:srgbClr>
              </a:gs>
              <a:gs pos="100000">
                <a:srgbClr val="17375E">
                  <a:alpha val="10196"/>
                </a:srgbClr>
              </a:gs>
            </a:gsLst>
            <a:lin ang="3000000"/>
          </a:gradFill>
          <a:ln>
            <a:noFill/>
          </a:ln>
        </p:spPr>
        <p:style>
          <a:lnRef idx="2">
            <a:schemeClr val="accent1">
              <a:shade val="50000"/>
            </a:schemeClr>
          </a:lnRef>
          <a:fillRef idx="1">
            <a:schemeClr val="accent1"/>
          </a:fillRef>
          <a:effectRef idx="0">
            <a:schemeClr val="accent1"/>
          </a:effectRef>
          <a:fontRef idx="minor"/>
        </p:style>
      </p:sp>
      <p:grpSp>
        <p:nvGrpSpPr>
          <p:cNvPr id="312" name="Group 23"/>
          <p:cNvGrpSpPr/>
          <p:nvPr/>
        </p:nvGrpSpPr>
        <p:grpSpPr>
          <a:xfrm>
            <a:off x="11259360" y="317520"/>
            <a:ext cx="548640" cy="549360"/>
            <a:chOff x="11259360" y="317520"/>
            <a:chExt cx="548640" cy="549360"/>
          </a:xfrm>
        </p:grpSpPr>
        <p:sp>
          <p:nvSpPr>
            <p:cNvPr id="313" name="Straight Connector 24"/>
            <p:cNvSpPr/>
            <p:nvPr/>
          </p:nvSpPr>
          <p:spPr>
            <a:xfrm>
              <a:off x="11259360" y="317520"/>
              <a:ext cx="548640" cy="36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314" name="Straight Connector 25"/>
            <p:cNvSpPr/>
            <p:nvPr/>
          </p:nvSpPr>
          <p:spPr>
            <a:xfrm>
              <a:off x="11259360" y="500400"/>
              <a:ext cx="548640" cy="36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315" name="Straight Connector 26"/>
            <p:cNvSpPr/>
            <p:nvPr/>
          </p:nvSpPr>
          <p:spPr>
            <a:xfrm>
              <a:off x="11259360" y="683280"/>
              <a:ext cx="548640" cy="36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316" name="Straight Connector 27"/>
            <p:cNvSpPr/>
            <p:nvPr/>
          </p:nvSpPr>
          <p:spPr>
            <a:xfrm>
              <a:off x="11259360" y="866520"/>
              <a:ext cx="548640" cy="36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grpSp>
      <p:grpSp>
        <p:nvGrpSpPr>
          <p:cNvPr id="317" name="Group 29"/>
          <p:cNvGrpSpPr/>
          <p:nvPr/>
        </p:nvGrpSpPr>
        <p:grpSpPr>
          <a:xfrm>
            <a:off x="11259360" y="317520"/>
            <a:ext cx="548640" cy="549360"/>
            <a:chOff x="11259360" y="317520"/>
            <a:chExt cx="548640" cy="549360"/>
          </a:xfrm>
        </p:grpSpPr>
        <p:sp>
          <p:nvSpPr>
            <p:cNvPr id="318" name="Straight Connector 30"/>
            <p:cNvSpPr/>
            <p:nvPr/>
          </p:nvSpPr>
          <p:spPr>
            <a:xfrm>
              <a:off x="11259360" y="317520"/>
              <a:ext cx="548640" cy="360"/>
            </a:xfrm>
            <a:prstGeom prst="line">
              <a:avLst/>
            </a:prstGeom>
            <a:ln w="31750" cap="rnd">
              <a:solidFill>
                <a:srgbClr val="558ED5">
                  <a:alpha val="20000"/>
                </a:srgbClr>
              </a:solidFill>
              <a:prstDash val="sysDot"/>
              <a:round/>
            </a:ln>
          </p:spPr>
          <p:style>
            <a:lnRef idx="1">
              <a:schemeClr val="accent1"/>
            </a:lnRef>
            <a:fillRef idx="0">
              <a:schemeClr val="accent1"/>
            </a:fillRef>
            <a:effectRef idx="0">
              <a:schemeClr val="accent1"/>
            </a:effectRef>
            <a:fontRef idx="minor"/>
          </p:style>
        </p:sp>
        <p:sp>
          <p:nvSpPr>
            <p:cNvPr id="319" name="Straight Connector 31"/>
            <p:cNvSpPr/>
            <p:nvPr/>
          </p:nvSpPr>
          <p:spPr>
            <a:xfrm>
              <a:off x="11259360" y="500400"/>
              <a:ext cx="548640" cy="360"/>
            </a:xfrm>
            <a:prstGeom prst="line">
              <a:avLst/>
            </a:prstGeom>
            <a:ln w="31750" cap="rnd">
              <a:solidFill>
                <a:srgbClr val="558ED5">
                  <a:alpha val="20000"/>
                </a:srgbClr>
              </a:solidFill>
              <a:prstDash val="sysDot"/>
              <a:round/>
            </a:ln>
          </p:spPr>
          <p:style>
            <a:lnRef idx="1">
              <a:schemeClr val="accent1"/>
            </a:lnRef>
            <a:fillRef idx="0">
              <a:schemeClr val="accent1"/>
            </a:fillRef>
            <a:effectRef idx="0">
              <a:schemeClr val="accent1"/>
            </a:effectRef>
            <a:fontRef idx="minor"/>
          </p:style>
        </p:sp>
        <p:sp>
          <p:nvSpPr>
            <p:cNvPr id="320" name="Straight Connector 32"/>
            <p:cNvSpPr/>
            <p:nvPr/>
          </p:nvSpPr>
          <p:spPr>
            <a:xfrm>
              <a:off x="11259360" y="683280"/>
              <a:ext cx="548640" cy="360"/>
            </a:xfrm>
            <a:prstGeom prst="line">
              <a:avLst/>
            </a:prstGeom>
            <a:ln w="31750" cap="rnd">
              <a:solidFill>
                <a:srgbClr val="558ED5">
                  <a:alpha val="20000"/>
                </a:srgbClr>
              </a:solidFill>
              <a:prstDash val="sysDot"/>
              <a:round/>
            </a:ln>
          </p:spPr>
          <p:style>
            <a:lnRef idx="1">
              <a:schemeClr val="accent1"/>
            </a:lnRef>
            <a:fillRef idx="0">
              <a:schemeClr val="accent1"/>
            </a:fillRef>
            <a:effectRef idx="0">
              <a:schemeClr val="accent1"/>
            </a:effectRef>
            <a:fontRef idx="minor"/>
          </p:style>
        </p:sp>
        <p:sp>
          <p:nvSpPr>
            <p:cNvPr id="321" name="Straight Connector 33"/>
            <p:cNvSpPr/>
            <p:nvPr/>
          </p:nvSpPr>
          <p:spPr>
            <a:xfrm>
              <a:off x="11259360" y="866520"/>
              <a:ext cx="548640" cy="360"/>
            </a:xfrm>
            <a:prstGeom prst="line">
              <a:avLst/>
            </a:prstGeom>
            <a:ln w="31750" cap="rnd">
              <a:solidFill>
                <a:srgbClr val="558ED5">
                  <a:alpha val="20000"/>
                </a:srgbClr>
              </a:solidFill>
              <a:prstDash val="sysDot"/>
              <a:round/>
            </a:ln>
          </p:spPr>
          <p:style>
            <a:lnRef idx="1">
              <a:schemeClr val="accent1"/>
            </a:lnRef>
            <a:fillRef idx="0">
              <a:schemeClr val="accent1"/>
            </a:fillRef>
            <a:effectRef idx="0">
              <a:schemeClr val="accent1"/>
            </a:effectRef>
            <a:fontRef idx="minor"/>
          </p:style>
        </p:sp>
      </p:grpSp>
      <p:sp>
        <p:nvSpPr>
          <p:cNvPr id="322" name="Rectangle 35"/>
          <p:cNvSpPr/>
          <p:nvPr/>
        </p:nvSpPr>
        <p:spPr>
          <a:xfrm rot="10800000">
            <a:off x="720" y="6141240"/>
            <a:ext cx="6095160" cy="710640"/>
          </a:xfrm>
          <a:prstGeom prst="rect">
            <a:avLst/>
          </a:prstGeom>
          <a:gradFill rotWithShape="0">
            <a:gsLst>
              <a:gs pos="10000">
                <a:srgbClr val="10243E">
                  <a:alpha val="10196"/>
                </a:srgbClr>
              </a:gs>
              <a:gs pos="100000">
                <a:srgbClr val="558ED5">
                  <a:alpha val="0"/>
                </a:srgbClr>
              </a:gs>
            </a:gsLst>
            <a:lin ang="19200000"/>
          </a:gradFill>
          <a:ln>
            <a:noFill/>
          </a:ln>
        </p:spPr>
        <p:style>
          <a:lnRef idx="2">
            <a:schemeClr val="accent1">
              <a:shade val="50000"/>
            </a:schemeClr>
          </a:lnRef>
          <a:fillRef idx="1">
            <a:schemeClr val="accent1"/>
          </a:fillRef>
          <a:effectRef idx="0">
            <a:schemeClr val="accent1"/>
          </a:effectRef>
          <a:fontRef idx="minor"/>
        </p:style>
      </p:sp>
      <p:grpSp>
        <p:nvGrpSpPr>
          <p:cNvPr id="323" name="Group 37"/>
          <p:cNvGrpSpPr/>
          <p:nvPr/>
        </p:nvGrpSpPr>
        <p:grpSpPr>
          <a:xfrm>
            <a:off x="984600" y="5572080"/>
            <a:ext cx="549360" cy="1285920"/>
            <a:chOff x="984600" y="5572080"/>
            <a:chExt cx="549360" cy="1285920"/>
          </a:xfrm>
        </p:grpSpPr>
        <p:sp>
          <p:nvSpPr>
            <p:cNvPr id="324" name="Straight Connector 38"/>
            <p:cNvSpPr/>
            <p:nvPr/>
          </p:nvSpPr>
          <p:spPr>
            <a:xfrm>
              <a:off x="1533600" y="5572080"/>
              <a:ext cx="360" cy="128592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325" name="Straight Connector 39"/>
            <p:cNvSpPr/>
            <p:nvPr/>
          </p:nvSpPr>
          <p:spPr>
            <a:xfrm>
              <a:off x="1350720" y="5572080"/>
              <a:ext cx="360" cy="128592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326" name="Straight Connector 40"/>
            <p:cNvSpPr/>
            <p:nvPr/>
          </p:nvSpPr>
          <p:spPr>
            <a:xfrm>
              <a:off x="1167480" y="5572080"/>
              <a:ext cx="360" cy="128592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sp>
          <p:nvSpPr>
            <p:cNvPr id="327" name="Straight Connector 41"/>
            <p:cNvSpPr/>
            <p:nvPr/>
          </p:nvSpPr>
          <p:spPr>
            <a:xfrm>
              <a:off x="984600" y="5572080"/>
              <a:ext cx="360" cy="1285920"/>
            </a:xfrm>
            <a:prstGeom prst="line">
              <a:avLst/>
            </a:prstGeom>
            <a:ln w="31750" cap="rnd">
              <a:solidFill>
                <a:srgbClr val="558ED5">
                  <a:alpha val="40000"/>
                </a:srgbClr>
              </a:solidFill>
              <a:prstDash val="sysDot"/>
              <a:round/>
            </a:ln>
          </p:spPr>
          <p:style>
            <a:lnRef idx="1">
              <a:schemeClr val="accent1"/>
            </a:lnRef>
            <a:fillRef idx="0">
              <a:schemeClr val="accent1"/>
            </a:fillRef>
            <a:effectRef idx="0">
              <a:schemeClr val="accent1"/>
            </a:effectRef>
            <a:fontRef idx="minor"/>
          </p:style>
        </p:sp>
      </p:grpSp>
      <p:sp>
        <p:nvSpPr>
          <p:cNvPr id="328" name="PlaceHolder 1"/>
          <p:cNvSpPr>
            <a:spLocks noGrp="1"/>
          </p:cNvSpPr>
          <p:nvPr>
            <p:ph type="title"/>
          </p:nvPr>
        </p:nvSpPr>
        <p:spPr>
          <a:xfrm>
            <a:off x="629640" y="4038120"/>
            <a:ext cx="5106600" cy="2086560"/>
          </a:xfrm>
          <a:prstGeom prst="rect">
            <a:avLst/>
          </a:prstGeom>
          <a:noFill/>
          <a:ln w="0">
            <a:noFill/>
          </a:ln>
        </p:spPr>
        <p:txBody>
          <a:bodyPr lIns="0" tIns="0" rIns="0" bIns="0" anchor="t">
            <a:normAutofit/>
          </a:bodyPr>
          <a:lstStyle/>
          <a:p>
            <a:pPr marL="3004200">
              <a:lnSpc>
                <a:spcPct val="90000"/>
              </a:lnSpc>
              <a:buNone/>
            </a:pPr>
            <a:r>
              <a:rPr lang="en-US" sz="3400" b="0" strike="noStrike" spc="-1">
                <a:solidFill>
                  <a:srgbClr val="FFFFFF"/>
                </a:solidFill>
                <a:latin typeface="Calibri"/>
              </a:rPr>
              <a:t>Describing</a:t>
            </a:r>
            <a:r>
              <a:rPr lang="en-US" sz="3400" b="0" strike="noStrike" spc="-100">
                <a:solidFill>
                  <a:srgbClr val="FFFFFF"/>
                </a:solidFill>
                <a:latin typeface="Calibri"/>
              </a:rPr>
              <a:t> </a:t>
            </a:r>
            <a:r>
              <a:rPr lang="en-US" sz="3400" b="0" strike="noStrike" spc="-12">
                <a:solidFill>
                  <a:srgbClr val="FFFFFF"/>
                </a:solidFill>
                <a:latin typeface="Calibri"/>
              </a:rPr>
              <a:t>photos</a:t>
            </a:r>
            <a:endParaRPr lang="en-US" sz="3400" b="0" strike="noStrike" spc="-1">
              <a:latin typeface="Arial"/>
            </a:endParaRPr>
          </a:p>
        </p:txBody>
      </p:sp>
      <p:grpSp>
        <p:nvGrpSpPr>
          <p:cNvPr id="329" name="Group 43"/>
          <p:cNvGrpSpPr/>
          <p:nvPr/>
        </p:nvGrpSpPr>
        <p:grpSpPr>
          <a:xfrm>
            <a:off x="411480" y="839160"/>
            <a:ext cx="429840" cy="305280"/>
            <a:chOff x="411480" y="839160"/>
            <a:chExt cx="429840" cy="305280"/>
          </a:xfrm>
        </p:grpSpPr>
        <p:sp>
          <p:nvSpPr>
            <p:cNvPr id="330" name="Straight Connector 44"/>
            <p:cNvSpPr/>
            <p:nvPr/>
          </p:nvSpPr>
          <p:spPr>
            <a:xfrm>
              <a:off x="411480" y="1144080"/>
              <a:ext cx="429840" cy="360"/>
            </a:xfrm>
            <a:prstGeom prst="line">
              <a:avLst/>
            </a:prstGeom>
            <a:ln w="25400">
              <a:solidFill>
                <a:srgbClr val="F5F4ED">
                  <a:alpha val="50000"/>
                </a:srgbClr>
              </a:solidFill>
              <a:prstDash val="sysDot"/>
              <a:round/>
            </a:ln>
          </p:spPr>
          <p:style>
            <a:lnRef idx="1">
              <a:schemeClr val="accent1"/>
            </a:lnRef>
            <a:fillRef idx="0">
              <a:schemeClr val="accent1"/>
            </a:fillRef>
            <a:effectRef idx="0">
              <a:schemeClr val="accent1"/>
            </a:effectRef>
            <a:fontRef idx="minor"/>
          </p:style>
        </p:sp>
        <p:sp>
          <p:nvSpPr>
            <p:cNvPr id="331" name="Straight Connector 45"/>
            <p:cNvSpPr/>
            <p:nvPr/>
          </p:nvSpPr>
          <p:spPr>
            <a:xfrm>
              <a:off x="411480" y="1042560"/>
              <a:ext cx="429840" cy="360"/>
            </a:xfrm>
            <a:prstGeom prst="line">
              <a:avLst/>
            </a:prstGeom>
            <a:ln w="25400">
              <a:solidFill>
                <a:srgbClr val="F5F4ED">
                  <a:alpha val="50000"/>
                </a:srgbClr>
              </a:solidFill>
              <a:prstDash val="sysDot"/>
              <a:round/>
            </a:ln>
          </p:spPr>
          <p:style>
            <a:lnRef idx="1">
              <a:schemeClr val="accent1"/>
            </a:lnRef>
            <a:fillRef idx="0">
              <a:schemeClr val="accent1"/>
            </a:fillRef>
            <a:effectRef idx="0">
              <a:schemeClr val="accent1"/>
            </a:effectRef>
            <a:fontRef idx="minor"/>
          </p:style>
        </p:sp>
        <p:sp>
          <p:nvSpPr>
            <p:cNvPr id="332" name="Straight Connector 46"/>
            <p:cNvSpPr/>
            <p:nvPr/>
          </p:nvSpPr>
          <p:spPr>
            <a:xfrm>
              <a:off x="411480" y="940680"/>
              <a:ext cx="429840" cy="360"/>
            </a:xfrm>
            <a:prstGeom prst="line">
              <a:avLst/>
            </a:prstGeom>
            <a:ln w="25400">
              <a:solidFill>
                <a:srgbClr val="F5F4ED">
                  <a:alpha val="50000"/>
                </a:srgbClr>
              </a:solidFill>
              <a:prstDash val="sysDot"/>
              <a:round/>
            </a:ln>
          </p:spPr>
          <p:style>
            <a:lnRef idx="1">
              <a:schemeClr val="accent1"/>
            </a:lnRef>
            <a:fillRef idx="0">
              <a:schemeClr val="accent1"/>
            </a:fillRef>
            <a:effectRef idx="0">
              <a:schemeClr val="accent1"/>
            </a:effectRef>
            <a:fontRef idx="minor"/>
          </p:style>
        </p:sp>
        <p:sp>
          <p:nvSpPr>
            <p:cNvPr id="333" name="Straight Connector 47"/>
            <p:cNvSpPr/>
            <p:nvPr/>
          </p:nvSpPr>
          <p:spPr>
            <a:xfrm>
              <a:off x="411480" y="839160"/>
              <a:ext cx="429840" cy="360"/>
            </a:xfrm>
            <a:prstGeom prst="line">
              <a:avLst/>
            </a:prstGeom>
            <a:ln w="25400">
              <a:solidFill>
                <a:srgbClr val="F5F4ED">
                  <a:alpha val="50000"/>
                </a:srgbClr>
              </a:solidFill>
              <a:prstDash val="sysDot"/>
              <a:round/>
            </a:ln>
          </p:spPr>
          <p:style>
            <a:lnRef idx="1">
              <a:schemeClr val="accent1"/>
            </a:lnRef>
            <a:fillRef idx="0">
              <a:schemeClr val="accent1"/>
            </a:fillRef>
            <a:effectRef idx="0">
              <a:schemeClr val="accent1"/>
            </a:effectRef>
            <a:fontRef idx="minor"/>
          </p:style>
        </p:sp>
      </p:grpSp>
      <p:sp>
        <p:nvSpPr>
          <p:cNvPr id="334" name="PlaceHolder 2"/>
          <p:cNvSpPr>
            <a:spLocks noGrp="1"/>
          </p:cNvSpPr>
          <p:nvPr>
            <p:ph type="sldNum" idx="21"/>
          </p:nvPr>
        </p:nvSpPr>
        <p:spPr>
          <a:xfrm>
            <a:off x="0" y="6309360"/>
            <a:ext cx="639360" cy="547920"/>
          </a:xfrm>
          <a:prstGeom prst="rect">
            <a:avLst/>
          </a:prstGeom>
          <a:noFill/>
          <a:ln w="0">
            <a:noFill/>
          </a:ln>
        </p:spPr>
        <p:txBody>
          <a:bodyPr lIns="0" tIns="0" rIns="0" bIns="0" anchor="ctr">
            <a:normAutofit/>
          </a:bodyPr>
          <a:lstStyle>
            <a:lvl1pPr marL="38160" algn="ctr">
              <a:lnSpc>
                <a:spcPct val="100000"/>
              </a:lnSpc>
              <a:spcAft>
                <a:spcPts val="601"/>
              </a:spcAft>
              <a:buNone/>
              <a:defRPr lang="en-US" sz="1200" b="0" strike="noStrike" spc="-26">
                <a:solidFill>
                  <a:srgbClr val="FFFFFF"/>
                </a:solidFill>
                <a:latin typeface="Calibri"/>
              </a:defRPr>
            </a:lvl1pPr>
          </a:lstStyle>
          <a:p>
            <a:pPr marL="38160" algn="ctr">
              <a:lnSpc>
                <a:spcPct val="100000"/>
              </a:lnSpc>
              <a:spcAft>
                <a:spcPts val="601"/>
              </a:spcAft>
              <a:buNone/>
            </a:pPr>
            <a:r>
              <a:rPr lang="en-US" sz="1200" b="0" strike="noStrike" spc="-26">
                <a:solidFill>
                  <a:srgbClr val="FFFFFF"/>
                </a:solidFill>
                <a:latin typeface="Calibri"/>
              </a:rPr>
              <a:t>25</a:t>
            </a:r>
            <a:endParaRPr lang="en-US" sz="1200" b="0" strike="noStrike" spc="-1">
              <a:latin typeface="Times New Roman"/>
            </a:endParaRPr>
          </a:p>
        </p:txBody>
      </p:sp>
      <p:pic>
        <p:nvPicPr>
          <p:cNvPr id="335" name="Picture 5" descr="A collage of images of people using cell phones&#10;&#10;Description automatically generated"/>
          <p:cNvPicPr/>
          <p:nvPr/>
        </p:nvPicPr>
        <p:blipFill>
          <a:blip r:embed="rId2"/>
          <a:stretch/>
        </p:blipFill>
        <p:spPr>
          <a:xfrm>
            <a:off x="269640" y="590400"/>
            <a:ext cx="11574000" cy="3087720"/>
          </a:xfrm>
          <a:prstGeom prst="rect">
            <a:avLst/>
          </a:prstGeom>
          <a:ln w="0">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6" name="Rectangle 12"/>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37" name="Rectangle 14"/>
          <p:cNvSpPr/>
          <p:nvPr/>
        </p:nvSpPr>
        <p:spPr>
          <a:xfrm rot="5400000" flipH="1">
            <a:off x="-1418040" y="1418040"/>
            <a:ext cx="6874920" cy="4039920"/>
          </a:xfrm>
          <a:prstGeom prst="rect">
            <a:avLst/>
          </a:prstGeom>
          <a:gradFill rotWithShape="0">
            <a:gsLst>
              <a:gs pos="0">
                <a:srgbClr val="000000"/>
              </a:gs>
              <a:gs pos="100000">
                <a:srgbClr val="376092"/>
              </a:gs>
            </a:gsLst>
            <a:lin ang="13200000"/>
          </a:gradFill>
          <a:ln>
            <a:noFill/>
          </a:ln>
        </p:spPr>
        <p:style>
          <a:lnRef idx="2">
            <a:schemeClr val="accent1">
              <a:shade val="50000"/>
            </a:schemeClr>
          </a:lnRef>
          <a:fillRef idx="1">
            <a:schemeClr val="accent1"/>
          </a:fillRef>
          <a:effectRef idx="0">
            <a:schemeClr val="accent1"/>
          </a:effectRef>
          <a:fontRef idx="minor"/>
        </p:style>
      </p:sp>
      <p:sp>
        <p:nvSpPr>
          <p:cNvPr id="338" name="Rectangle 16"/>
          <p:cNvSpPr/>
          <p:nvPr/>
        </p:nvSpPr>
        <p:spPr>
          <a:xfrm rot="16200000">
            <a:off x="-158040" y="2661120"/>
            <a:ext cx="4354920" cy="4037760"/>
          </a:xfrm>
          <a:prstGeom prst="rect">
            <a:avLst/>
          </a:prstGeom>
          <a:gradFill rotWithShape="0">
            <a:gsLst>
              <a:gs pos="0">
                <a:srgbClr val="4F81BD">
                  <a:alpha val="50196"/>
                </a:srgbClr>
              </a:gs>
              <a:gs pos="100000">
                <a:srgbClr val="254061">
                  <a:alpha val="0"/>
                </a:srgbClr>
              </a:gs>
            </a:gsLst>
            <a:lin ang="6000000"/>
          </a:gradFill>
          <a:ln>
            <a:noFill/>
          </a:ln>
        </p:spPr>
        <p:style>
          <a:lnRef idx="2">
            <a:schemeClr val="accent1">
              <a:shade val="50000"/>
            </a:schemeClr>
          </a:lnRef>
          <a:fillRef idx="1">
            <a:schemeClr val="accent1"/>
          </a:fillRef>
          <a:effectRef idx="0">
            <a:schemeClr val="accent1"/>
          </a:effectRef>
          <a:fontRef idx="minor"/>
        </p:style>
      </p:sp>
      <p:sp>
        <p:nvSpPr>
          <p:cNvPr id="339" name="Rectangle 18"/>
          <p:cNvSpPr/>
          <p:nvPr/>
        </p:nvSpPr>
        <p:spPr>
          <a:xfrm rot="16200000" flipH="1">
            <a:off x="-1180440" y="1637640"/>
            <a:ext cx="6856920" cy="3580560"/>
          </a:xfrm>
          <a:prstGeom prst="rect">
            <a:avLst/>
          </a:prstGeom>
          <a:gradFill rotWithShape="0">
            <a:gsLst>
              <a:gs pos="31000">
                <a:srgbClr val="4F81BD">
                  <a:alpha val="0"/>
                </a:srgbClr>
              </a:gs>
              <a:gs pos="100000">
                <a:srgbClr val="000000">
                  <a:alpha val="59215"/>
                </a:srgbClr>
              </a:gs>
            </a:gsLst>
            <a:lin ang="18600000"/>
          </a:gradFill>
          <a:ln>
            <a:noFill/>
          </a:ln>
        </p:spPr>
        <p:style>
          <a:lnRef idx="2">
            <a:schemeClr val="accent1">
              <a:shade val="50000"/>
            </a:schemeClr>
          </a:lnRef>
          <a:fillRef idx="1">
            <a:schemeClr val="accent1"/>
          </a:fillRef>
          <a:effectRef idx="0">
            <a:schemeClr val="accent1"/>
          </a:effectRef>
          <a:fontRef idx="minor"/>
        </p:style>
      </p:sp>
      <p:sp>
        <p:nvSpPr>
          <p:cNvPr id="340" name="Freeform: Shape 20"/>
          <p:cNvSpPr/>
          <p:nvPr/>
        </p:nvSpPr>
        <p:spPr>
          <a:xfrm rot="6097800">
            <a:off x="-745920" y="1200600"/>
            <a:ext cx="4807440" cy="4087800"/>
          </a:xfrm>
          <a:custGeom>
            <a:avLst/>
            <a:gdLst/>
            <a:ahLst/>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rotWithShape="0">
            <a:gsLst>
              <a:gs pos="39000">
                <a:srgbClr val="95B3D7">
                  <a:alpha val="0"/>
                </a:srgbClr>
              </a:gs>
              <a:gs pos="100000">
                <a:srgbClr val="376092">
                  <a:alpha val="26274"/>
                </a:srgbClr>
              </a:gs>
            </a:gsLst>
            <a:lin ang="3096000"/>
          </a:gradFill>
          <a:ln>
            <a:noFill/>
          </a:ln>
        </p:spPr>
        <p:style>
          <a:lnRef idx="2">
            <a:schemeClr val="accent1">
              <a:shade val="50000"/>
            </a:schemeClr>
          </a:lnRef>
          <a:fillRef idx="1">
            <a:schemeClr val="accent1"/>
          </a:fillRef>
          <a:effectRef idx="0">
            <a:schemeClr val="accent1"/>
          </a:effectRef>
          <a:fontRef idx="minor"/>
        </p:style>
      </p:sp>
      <p:sp>
        <p:nvSpPr>
          <p:cNvPr id="341" name="PlaceHolder 1"/>
          <p:cNvSpPr>
            <a:spLocks noGrp="1"/>
          </p:cNvSpPr>
          <p:nvPr>
            <p:ph type="title"/>
          </p:nvPr>
        </p:nvSpPr>
        <p:spPr>
          <a:xfrm>
            <a:off x="659880" y="2766960"/>
            <a:ext cx="2880000" cy="3071160"/>
          </a:xfrm>
          <a:prstGeom prst="rect">
            <a:avLst/>
          </a:prstGeom>
          <a:noFill/>
          <a:ln w="0">
            <a:noFill/>
          </a:ln>
        </p:spPr>
        <p:txBody>
          <a:bodyPr lIns="0" tIns="0" rIns="0" bIns="0" anchor="t">
            <a:normAutofit/>
          </a:bodyPr>
          <a:lstStyle/>
          <a:p>
            <a:pPr marL="391680" indent="-379800">
              <a:lnSpc>
                <a:spcPct val="90000"/>
              </a:lnSpc>
              <a:buNone/>
              <a:tabLst>
                <a:tab pos="0" algn="l"/>
              </a:tabLst>
            </a:pPr>
            <a:r>
              <a:rPr lang="en-US" sz="4000" b="0" strike="noStrike" spc="-1">
                <a:solidFill>
                  <a:srgbClr val="FFFFFF"/>
                </a:solidFill>
                <a:latin typeface="Calibri"/>
              </a:rPr>
              <a:t>Winning</a:t>
            </a:r>
            <a:r>
              <a:rPr lang="en-US" sz="4000" b="0" strike="noStrike" spc="-92">
                <a:solidFill>
                  <a:srgbClr val="FFFFFF"/>
                </a:solidFill>
                <a:latin typeface="Calibri"/>
              </a:rPr>
              <a:t> </a:t>
            </a:r>
            <a:r>
              <a:rPr lang="en-US" sz="4000" b="0" strike="noStrike" spc="-21">
                <a:solidFill>
                  <a:srgbClr val="FFFFFF"/>
                </a:solidFill>
                <a:latin typeface="Calibri"/>
              </a:rPr>
              <a:t>Atari </a:t>
            </a:r>
            <a:r>
              <a:rPr lang="en-US" sz="4000" b="0" strike="noStrike" spc="-12">
                <a:solidFill>
                  <a:srgbClr val="FFFFFF"/>
                </a:solidFill>
                <a:latin typeface="Calibri"/>
              </a:rPr>
              <a:t>Breakout</a:t>
            </a:r>
            <a:endParaRPr lang="en-US" sz="4000" b="0" strike="noStrike" spc="-1">
              <a:latin typeface="Arial"/>
            </a:endParaRPr>
          </a:p>
        </p:txBody>
      </p:sp>
      <p:pic>
        <p:nvPicPr>
          <p:cNvPr id="342" name="Picture 7" descr="A rainbow line on a black background&#10;&#10;Description automatically generated"/>
          <p:cNvPicPr/>
          <p:nvPr/>
        </p:nvPicPr>
        <p:blipFill>
          <a:blip r:embed="rId2"/>
          <a:stretch/>
        </p:blipFill>
        <p:spPr>
          <a:xfrm>
            <a:off x="5858640" y="467280"/>
            <a:ext cx="4512600" cy="5922720"/>
          </a:xfrm>
          <a:prstGeom prst="rect">
            <a:avLst/>
          </a:prstGeom>
          <a:ln w="0">
            <a:noFill/>
          </a:ln>
        </p:spPr>
      </p:pic>
      <p:sp>
        <p:nvSpPr>
          <p:cNvPr id="343" name="PlaceHolder 2"/>
          <p:cNvSpPr>
            <a:spLocks noGrp="1"/>
          </p:cNvSpPr>
          <p:nvPr>
            <p:ph type="sldNum" idx="22"/>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26</a:t>
            </a:r>
            <a:endParaRPr lang="en-US" sz="1100" b="0" strike="noStrike" spc="-1">
              <a:latin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Audio Super Resolution</a:t>
            </a:r>
          </a:p>
        </p:txBody>
      </p:sp>
      <p:sp>
        <p:nvSpPr>
          <p:cNvPr id="6" name="Content Placeholder 2"/>
          <p:cNvSpPr>
            <a:spLocks noGrp="1"/>
          </p:cNvSpPr>
          <p:nvPr>
            <p:ph idx="1"/>
          </p:nvPr>
        </p:nvSpPr>
        <p:spPr/>
        <p:txBody>
          <a:bodyPr>
            <a:normAutofit/>
          </a:bodyPr>
          <a:lstStyle/>
          <a:p>
            <a:pPr marL="0" indent="0">
              <a:buNone/>
            </a:pPr>
            <a:r>
              <a:rPr lang="en-US" sz="2400" dirty="0"/>
              <a:t>Conditional generative model  P(high-res signal | low-res audio signal)</a:t>
            </a:r>
            <a:endParaRPr lang="en-US" dirty="0"/>
          </a:p>
        </p:txBody>
      </p:sp>
      <p:sp>
        <p:nvSpPr>
          <p:cNvPr id="8" name="AutoShape 2" descr="http://geoffreylitt.com/images/article_images/enhance/21.svg?151907070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2"/>
          <p:cNvGrpSpPr/>
          <p:nvPr/>
        </p:nvGrpSpPr>
        <p:grpSpPr>
          <a:xfrm>
            <a:off x="837208" y="2501968"/>
            <a:ext cx="10012674" cy="3351700"/>
            <a:chOff x="556364" y="4425838"/>
            <a:chExt cx="7254313" cy="2076563"/>
          </a:xfrm>
        </p:grpSpPr>
        <p:grpSp>
          <p:nvGrpSpPr>
            <p:cNvPr id="10" name="Group 3"/>
            <p:cNvGrpSpPr/>
            <p:nvPr/>
          </p:nvGrpSpPr>
          <p:grpSpPr>
            <a:xfrm>
              <a:off x="556364" y="4425838"/>
              <a:ext cx="7254313" cy="2076563"/>
              <a:chOff x="556364" y="4425838"/>
              <a:chExt cx="7254313" cy="2076563"/>
            </a:xfrm>
          </p:grpSpPr>
          <p:pic>
            <p:nvPicPr>
              <p:cNvPr id="13" name="Picture 16"/>
              <p:cNvPicPr>
                <a:picLocks noChangeAspect="1"/>
              </p:cNvPicPr>
              <p:nvPr/>
            </p:nvPicPr>
            <p:blipFill rotWithShape="1">
              <a:blip r:embed="rId6"/>
              <a:srcRect l="25631"/>
              <a:stretch/>
            </p:blipFill>
            <p:spPr>
              <a:xfrm>
                <a:off x="556364" y="4425838"/>
                <a:ext cx="4191101" cy="2076563"/>
              </a:xfrm>
              <a:prstGeom prst="rect">
                <a:avLst/>
              </a:prstGeom>
            </p:spPr>
          </p:pic>
          <p:sp>
            <p:nvSpPr>
              <p:cNvPr id="14" name="TextBox 17"/>
              <p:cNvSpPr txBox="1"/>
              <p:nvPr/>
            </p:nvSpPr>
            <p:spPr>
              <a:xfrm>
                <a:off x="6156763" y="4800600"/>
                <a:ext cx="1125559" cy="235420"/>
              </a:xfrm>
              <a:prstGeom prst="rect">
                <a:avLst/>
              </a:prstGeom>
              <a:noFill/>
            </p:spPr>
            <p:txBody>
              <a:bodyPr wrap="none" rtlCol="0">
                <a:spAutoFit/>
              </a:bodyPr>
              <a:lstStyle/>
              <a:p>
                <a:r>
                  <a:rPr lang="en-US" dirty="0"/>
                  <a:t>Low res signal</a:t>
                </a:r>
              </a:p>
            </p:txBody>
          </p:sp>
          <p:sp>
            <p:nvSpPr>
              <p:cNvPr id="15" name="TextBox 18"/>
              <p:cNvSpPr txBox="1"/>
              <p:nvPr/>
            </p:nvSpPr>
            <p:spPr>
              <a:xfrm>
                <a:off x="6213324" y="5680239"/>
                <a:ext cx="1597353" cy="235420"/>
              </a:xfrm>
              <a:prstGeom prst="rect">
                <a:avLst/>
              </a:prstGeom>
              <a:noFill/>
            </p:spPr>
            <p:txBody>
              <a:bodyPr wrap="none" rtlCol="0">
                <a:spAutoFit/>
              </a:bodyPr>
              <a:lstStyle/>
              <a:p>
                <a:r>
                  <a:rPr lang="en-US" dirty="0"/>
                  <a:t>High res audio signal</a:t>
                </a:r>
              </a:p>
            </p:txBody>
          </p:sp>
        </p:grpSp>
        <p:pic>
          <p:nvPicPr>
            <p:cNvPr id="11" name="msp.4.4.l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559603" y="4680466"/>
              <a:ext cx="609600" cy="609600"/>
            </a:xfrm>
            <a:prstGeom prst="rect">
              <a:avLst/>
            </a:prstGeom>
          </p:spPr>
        </p:pic>
        <p:pic>
          <p:nvPicPr>
            <p:cNvPr id="12" name="msp.4.4.p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5559603" y="5560105"/>
              <a:ext cx="609600" cy="609600"/>
            </a:xfrm>
            <a:prstGeom prst="rect">
              <a:avLst/>
            </a:prstGeom>
          </p:spPr>
        </p:pic>
      </p:grpSp>
      <p:sp>
        <p:nvSpPr>
          <p:cNvPr id="16" name="TextBox 15"/>
          <p:cNvSpPr txBox="1"/>
          <p:nvPr/>
        </p:nvSpPr>
        <p:spPr>
          <a:xfrm>
            <a:off x="9087286" y="5856899"/>
            <a:ext cx="2125197" cy="369332"/>
          </a:xfrm>
          <a:prstGeom prst="rect">
            <a:avLst/>
          </a:prstGeom>
          <a:noFill/>
        </p:spPr>
        <p:txBody>
          <a:bodyPr wrap="none" rtlCol="0">
            <a:spAutoFit/>
          </a:bodyPr>
          <a:lstStyle/>
          <a:p>
            <a:r>
              <a:rPr lang="en-US" dirty="0" err="1"/>
              <a:t>Kuleshov</a:t>
            </a:r>
            <a:r>
              <a:rPr lang="en-US" dirty="0"/>
              <a:t> et al., 2017</a:t>
            </a:r>
          </a:p>
        </p:txBody>
      </p:sp>
      <p:sp>
        <p:nvSpPr>
          <p:cNvPr id="4" name="Slide Number Placeholder 3"/>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141781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a:t>Code Generation</a:t>
            </a:r>
          </a:p>
        </p:txBody>
      </p:sp>
      <p:sp>
        <p:nvSpPr>
          <p:cNvPr id="8" name="TextBox 7">
            <a:extLst>
              <a:ext uri="{FF2B5EF4-FFF2-40B4-BE49-F238E27FC236}">
                <a16:creationId xmlns:a16="http://schemas.microsoft.com/office/drawing/2014/main" id="{B399C84D-DA84-D744-9FA0-50A4B2FA74B3}"/>
              </a:ext>
            </a:extLst>
          </p:cNvPr>
          <p:cNvSpPr txBox="1"/>
          <p:nvPr/>
        </p:nvSpPr>
        <p:spPr>
          <a:xfrm>
            <a:off x="10165341" y="6334698"/>
            <a:ext cx="1673471" cy="646331"/>
          </a:xfrm>
          <a:prstGeom prst="rect">
            <a:avLst/>
          </a:prstGeom>
          <a:noFill/>
        </p:spPr>
        <p:txBody>
          <a:bodyPr wrap="none" rtlCol="0">
            <a:spAutoFit/>
          </a:bodyPr>
          <a:lstStyle/>
          <a:p>
            <a:r>
              <a:rPr lang="en-US" dirty="0" err="1"/>
              <a:t>OpenAI</a:t>
            </a:r>
            <a:r>
              <a:rPr lang="en-US" dirty="0"/>
              <a:t> Codex</a:t>
            </a:r>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083" y="1442183"/>
            <a:ext cx="8601987" cy="5040226"/>
          </a:xfrm>
          <a:prstGeom prst="rect">
            <a:avLst/>
          </a:prstGeom>
        </p:spPr>
      </p:pic>
    </p:spTree>
    <p:extLst>
      <p:ext uri="{BB962C8B-B14F-4D97-AF65-F5344CB8AC3E}">
        <p14:creationId xmlns:p14="http://schemas.microsoft.com/office/powerpoint/2010/main" val="2994216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 name="Rectangle 7"/>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33" name="Rectangle 9"/>
          <p:cNvSpPr/>
          <p:nvPr/>
        </p:nvSpPr>
        <p:spPr>
          <a:xfrm rot="5400000" flipH="1">
            <a:off x="-1418040" y="1418040"/>
            <a:ext cx="6874920" cy="4039920"/>
          </a:xfrm>
          <a:prstGeom prst="rect">
            <a:avLst/>
          </a:prstGeom>
          <a:gradFill rotWithShape="0">
            <a:gsLst>
              <a:gs pos="0">
                <a:srgbClr val="000000"/>
              </a:gs>
              <a:gs pos="100000">
                <a:srgbClr val="376092"/>
              </a:gs>
            </a:gsLst>
            <a:lin ang="13200000"/>
          </a:gradFill>
          <a:ln>
            <a:noFill/>
          </a:ln>
        </p:spPr>
        <p:style>
          <a:lnRef idx="2">
            <a:schemeClr val="accent1">
              <a:shade val="50000"/>
            </a:schemeClr>
          </a:lnRef>
          <a:fillRef idx="1">
            <a:schemeClr val="accent1"/>
          </a:fillRef>
          <a:effectRef idx="0">
            <a:schemeClr val="accent1"/>
          </a:effectRef>
          <a:fontRef idx="minor"/>
        </p:style>
      </p:sp>
      <p:sp>
        <p:nvSpPr>
          <p:cNvPr id="134" name="Rectangle 11"/>
          <p:cNvSpPr/>
          <p:nvPr/>
        </p:nvSpPr>
        <p:spPr>
          <a:xfrm rot="16200000">
            <a:off x="-158040" y="2661120"/>
            <a:ext cx="4354920" cy="4037760"/>
          </a:xfrm>
          <a:prstGeom prst="rect">
            <a:avLst/>
          </a:prstGeom>
          <a:gradFill rotWithShape="0">
            <a:gsLst>
              <a:gs pos="0">
                <a:srgbClr val="4F81BD">
                  <a:alpha val="50196"/>
                </a:srgbClr>
              </a:gs>
              <a:gs pos="100000">
                <a:srgbClr val="254061">
                  <a:alpha val="0"/>
                </a:srgbClr>
              </a:gs>
            </a:gsLst>
            <a:lin ang="6000000"/>
          </a:gradFill>
          <a:ln>
            <a:noFill/>
          </a:ln>
        </p:spPr>
        <p:style>
          <a:lnRef idx="2">
            <a:schemeClr val="accent1">
              <a:shade val="50000"/>
            </a:schemeClr>
          </a:lnRef>
          <a:fillRef idx="1">
            <a:schemeClr val="accent1"/>
          </a:fillRef>
          <a:effectRef idx="0">
            <a:schemeClr val="accent1"/>
          </a:effectRef>
          <a:fontRef idx="minor"/>
        </p:style>
      </p:sp>
      <p:sp>
        <p:nvSpPr>
          <p:cNvPr id="135" name="Rectangle 13"/>
          <p:cNvSpPr/>
          <p:nvPr/>
        </p:nvSpPr>
        <p:spPr>
          <a:xfrm rot="16200000" flipH="1">
            <a:off x="-1180440" y="1637640"/>
            <a:ext cx="6856920" cy="3580560"/>
          </a:xfrm>
          <a:prstGeom prst="rect">
            <a:avLst/>
          </a:prstGeom>
          <a:gradFill rotWithShape="0">
            <a:gsLst>
              <a:gs pos="31000">
                <a:srgbClr val="4F81BD">
                  <a:alpha val="0"/>
                </a:srgbClr>
              </a:gs>
              <a:gs pos="100000">
                <a:srgbClr val="000000">
                  <a:alpha val="59215"/>
                </a:srgbClr>
              </a:gs>
            </a:gsLst>
            <a:lin ang="18600000"/>
          </a:gradFill>
          <a:ln>
            <a:noFill/>
          </a:ln>
        </p:spPr>
        <p:style>
          <a:lnRef idx="2">
            <a:schemeClr val="accent1">
              <a:shade val="50000"/>
            </a:schemeClr>
          </a:lnRef>
          <a:fillRef idx="1">
            <a:schemeClr val="accent1"/>
          </a:fillRef>
          <a:effectRef idx="0">
            <a:schemeClr val="accent1"/>
          </a:effectRef>
          <a:fontRef idx="minor"/>
        </p:style>
      </p:sp>
      <p:sp>
        <p:nvSpPr>
          <p:cNvPr id="136" name="Freeform: Shape 15"/>
          <p:cNvSpPr/>
          <p:nvPr/>
        </p:nvSpPr>
        <p:spPr>
          <a:xfrm rot="6097800">
            <a:off x="-745920" y="1200600"/>
            <a:ext cx="4807440" cy="4087800"/>
          </a:xfrm>
          <a:custGeom>
            <a:avLst/>
            <a:gdLst/>
            <a:ahLst/>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rotWithShape="0">
            <a:gsLst>
              <a:gs pos="39000">
                <a:srgbClr val="95B3D7">
                  <a:alpha val="0"/>
                </a:srgbClr>
              </a:gs>
              <a:gs pos="100000">
                <a:srgbClr val="376092">
                  <a:alpha val="26274"/>
                </a:srgbClr>
              </a:gs>
            </a:gsLst>
            <a:lin ang="3096000"/>
          </a:gradFill>
          <a:ln>
            <a:noFill/>
          </a:ln>
        </p:spPr>
        <p:style>
          <a:lnRef idx="2">
            <a:schemeClr val="accent1">
              <a:shade val="50000"/>
            </a:schemeClr>
          </a:lnRef>
          <a:fillRef idx="1">
            <a:schemeClr val="accent1"/>
          </a:fillRef>
          <a:effectRef idx="0">
            <a:schemeClr val="accent1"/>
          </a:effectRef>
          <a:fontRef idx="minor"/>
        </p:style>
      </p:sp>
      <p:sp>
        <p:nvSpPr>
          <p:cNvPr id="137" name="PlaceHolder 1"/>
          <p:cNvSpPr>
            <a:spLocks noGrp="1"/>
          </p:cNvSpPr>
          <p:nvPr>
            <p:ph type="title"/>
          </p:nvPr>
        </p:nvSpPr>
        <p:spPr>
          <a:xfrm>
            <a:off x="659880" y="2766960"/>
            <a:ext cx="2880000" cy="3071160"/>
          </a:xfrm>
          <a:prstGeom prst="rect">
            <a:avLst/>
          </a:prstGeom>
          <a:noFill/>
          <a:ln w="0">
            <a:noFill/>
          </a:ln>
        </p:spPr>
        <p:txBody>
          <a:bodyPr lIns="0" tIns="0" rIns="0" bIns="0" anchor="t">
            <a:normAutofit/>
          </a:bodyPr>
          <a:lstStyle/>
          <a:p>
            <a:pPr marL="12600">
              <a:lnSpc>
                <a:spcPct val="90000"/>
              </a:lnSpc>
              <a:buNone/>
            </a:pPr>
            <a:r>
              <a:rPr lang="en-US" sz="4000" b="0" strike="noStrike" spc="-12">
                <a:solidFill>
                  <a:srgbClr val="FFFFFF"/>
                </a:solidFill>
                <a:latin typeface="Calibri"/>
              </a:rPr>
              <a:t>Motivation</a:t>
            </a:r>
            <a:endParaRPr lang="en-US" sz="4000" b="0" strike="noStrike" spc="-1">
              <a:latin typeface="Arial"/>
            </a:endParaRPr>
          </a:p>
        </p:txBody>
      </p:sp>
      <p:pic>
        <p:nvPicPr>
          <p:cNvPr id="138" name="object 2"/>
          <p:cNvPicPr/>
          <p:nvPr/>
        </p:nvPicPr>
        <p:blipFill>
          <a:blip r:embed="rId2"/>
          <a:stretch/>
        </p:blipFill>
        <p:spPr>
          <a:xfrm>
            <a:off x="4502520" y="2037960"/>
            <a:ext cx="7225200" cy="2781360"/>
          </a:xfrm>
          <a:prstGeom prst="rect">
            <a:avLst/>
          </a:prstGeom>
          <a:ln w="0">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a:t>Video Generation</a:t>
            </a:r>
          </a:p>
        </p:txBody>
      </p:sp>
      <p:sp>
        <p:nvSpPr>
          <p:cNvPr id="3" name="Rectangle 2"/>
          <p:cNvSpPr/>
          <p:nvPr/>
        </p:nvSpPr>
        <p:spPr>
          <a:xfrm>
            <a:off x="636639" y="2899358"/>
            <a:ext cx="4363064" cy="646331"/>
          </a:xfrm>
          <a:prstGeom prst="rect">
            <a:avLst/>
          </a:prstGeom>
        </p:spPr>
        <p:txBody>
          <a:bodyPr wrap="square">
            <a:spAutoFit/>
          </a:bodyPr>
          <a:lstStyle/>
          <a:p>
            <a:r>
              <a:rPr lang="en-US" dirty="0">
                <a:latin typeface="gg sans"/>
              </a:rPr>
              <a:t>Suddenly, the walls of the embankment broke and there was a huge flood</a:t>
            </a:r>
            <a:endParaRPr lang="en-US" dirty="0"/>
          </a:p>
        </p:txBody>
      </p:sp>
      <p:pic>
        <p:nvPicPr>
          <p:cNvPr id="4" name="Suddenly_the_walls_of_the_embankment_broke_and_there_was_a_huge_flood._seed173706431180894054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91748" y="2021689"/>
            <a:ext cx="5181600" cy="3048000"/>
          </a:xfrm>
          <a:prstGeom prst="rect">
            <a:avLst/>
          </a:prstGeom>
        </p:spPr>
      </p:pic>
    </p:spTree>
    <p:extLst>
      <p:ext uri="{BB962C8B-B14F-4D97-AF65-F5344CB8AC3E}">
        <p14:creationId xmlns:p14="http://schemas.microsoft.com/office/powerpoint/2010/main" val="3952897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D9286-8B13-1E46-B4BA-7A74B8574387}"/>
              </a:ext>
            </a:extLst>
          </p:cNvPr>
          <p:cNvSpPr>
            <a:spLocks noGrp="1"/>
          </p:cNvSpPr>
          <p:nvPr>
            <p:ph type="title"/>
          </p:nvPr>
        </p:nvSpPr>
        <p:spPr/>
        <p:txBody>
          <a:bodyPr/>
          <a:lstStyle/>
          <a:p>
            <a:r>
              <a:rPr lang="en-US" dirty="0"/>
              <a:t>Video Generation</a:t>
            </a:r>
          </a:p>
        </p:txBody>
      </p:sp>
      <p:pic>
        <p:nvPicPr>
          <p:cNvPr id="6" name="T57s1mUjpMh_460C">
            <a:hlinkClick r:id="" action="ppaction://media"/>
          </p:cNvPr>
          <p:cNvPicPr>
            <a:picLocks noChangeAspect="1"/>
          </p:cNvPicPr>
          <p:nvPr>
            <a:videoFile r:link="rId1"/>
            <p:extLst>
              <p:ext uri="{DAA4B4D4-6D71-4841-9C94-3DE7FCFB9230}">
                <p14:media xmlns:p14="http://schemas.microsoft.com/office/powerpoint/2010/main" r:embed="rId2">
                  <p14:trim end="11760.6666"/>
                </p14:media>
              </p:ext>
            </p:extLst>
          </p:nvPr>
        </p:nvPicPr>
        <p:blipFill>
          <a:blip r:embed="rId4"/>
          <a:stretch>
            <a:fillRect/>
          </a:stretch>
        </p:blipFill>
        <p:spPr>
          <a:xfrm>
            <a:off x="1243628" y="1869357"/>
            <a:ext cx="9863383" cy="4192229"/>
          </a:xfrm>
          <a:prstGeom prst="rect">
            <a:avLst/>
          </a:prstGeom>
        </p:spPr>
      </p:pic>
    </p:spTree>
    <p:extLst>
      <p:ext uri="{BB962C8B-B14F-4D97-AF65-F5344CB8AC3E}">
        <p14:creationId xmlns:p14="http://schemas.microsoft.com/office/powerpoint/2010/main" val="17768514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Imitation Learning</a:t>
            </a:r>
          </a:p>
        </p:txBody>
      </p:sp>
      <p:pic>
        <p:nvPicPr>
          <p:cNvPr id="4" name="long_ter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96617" y="2532906"/>
            <a:ext cx="5097926" cy="3823444"/>
          </a:xfrm>
          <a:prstGeom prst="rect">
            <a:avLst/>
          </a:prstGeom>
        </p:spPr>
      </p:pic>
      <p:sp>
        <p:nvSpPr>
          <p:cNvPr id="5" name="TextBox 4"/>
          <p:cNvSpPr txBox="1"/>
          <p:nvPr/>
        </p:nvSpPr>
        <p:spPr>
          <a:xfrm>
            <a:off x="3246196" y="6464832"/>
            <a:ext cx="2511541" cy="338554"/>
          </a:xfrm>
          <a:prstGeom prst="rect">
            <a:avLst/>
          </a:prstGeom>
          <a:noFill/>
        </p:spPr>
        <p:txBody>
          <a:bodyPr wrap="square" rtlCol="0">
            <a:spAutoFit/>
          </a:bodyPr>
          <a:lstStyle/>
          <a:p>
            <a:r>
              <a:rPr lang="en-US" sz="1600" dirty="0"/>
              <a:t>Li et al., 2017 </a:t>
            </a:r>
          </a:p>
        </p:txBody>
      </p:sp>
      <p:sp>
        <p:nvSpPr>
          <p:cNvPr id="6" name="Slide Number Placeholder 5"/>
          <p:cNvSpPr>
            <a:spLocks noGrp="1"/>
          </p:cNvSpPr>
          <p:nvPr>
            <p:ph type="sldNum" sz="quarter" idx="12"/>
          </p:nvPr>
        </p:nvSpPr>
        <p:spPr/>
        <p:txBody>
          <a:bodyPr/>
          <a:lstStyle/>
          <a:p>
            <a:fld id="{6113E31D-E2AB-40D1-8B51-AFA5AFEF393A}" type="slidenum">
              <a:rPr lang="en-US" smtClean="0"/>
              <a:t>32</a:t>
            </a:fld>
            <a:endParaRPr lang="en-US" dirty="0"/>
          </a:p>
        </p:txBody>
      </p:sp>
      <p:sp>
        <p:nvSpPr>
          <p:cNvPr id="7" name="Content Placeholder 2"/>
          <p:cNvSpPr txBox="1">
            <a:spLocks/>
          </p:cNvSpPr>
          <p:nvPr/>
        </p:nvSpPr>
        <p:spPr>
          <a:xfrm>
            <a:off x="1096617" y="177646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Conditional generative model  P(actions | past observations)</a:t>
            </a:r>
          </a:p>
        </p:txBody>
      </p:sp>
      <p:pic>
        <p:nvPicPr>
          <p:cNvPr id="3" name="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236967" y="2410494"/>
            <a:ext cx="3803086" cy="3803086"/>
          </a:xfrm>
          <a:prstGeom prst="rect">
            <a:avLst/>
          </a:prstGeom>
        </p:spPr>
      </p:pic>
      <p:sp>
        <p:nvSpPr>
          <p:cNvPr id="8" name="TextBox 7"/>
          <p:cNvSpPr txBox="1"/>
          <p:nvPr/>
        </p:nvSpPr>
        <p:spPr>
          <a:xfrm>
            <a:off x="8610600" y="6331562"/>
            <a:ext cx="2511541" cy="338554"/>
          </a:xfrm>
          <a:prstGeom prst="rect">
            <a:avLst/>
          </a:prstGeom>
          <a:noFill/>
        </p:spPr>
        <p:txBody>
          <a:bodyPr wrap="square" rtlCol="0">
            <a:spAutoFit/>
          </a:bodyPr>
          <a:lstStyle/>
          <a:p>
            <a:r>
              <a:rPr lang="en-US" sz="1600" dirty="0" err="1"/>
              <a:t>Janner</a:t>
            </a:r>
            <a:r>
              <a:rPr lang="en-US" sz="1600" dirty="0"/>
              <a:t> et al., 2022 </a:t>
            </a:r>
          </a:p>
        </p:txBody>
      </p:sp>
    </p:spTree>
    <p:extLst>
      <p:ext uri="{BB962C8B-B14F-4D97-AF65-F5344CB8AC3E}">
        <p14:creationId xmlns:p14="http://schemas.microsoft.com/office/powerpoint/2010/main" val="8309477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7" name="Rectangle 12"/>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58" name="Rectangle 14"/>
          <p:cNvSpPr/>
          <p:nvPr/>
        </p:nvSpPr>
        <p:spPr>
          <a:xfrm flipH="1">
            <a:off x="-720" y="360"/>
            <a:ext cx="12191400" cy="1575360"/>
          </a:xfrm>
          <a:prstGeom prst="rect">
            <a:avLst/>
          </a:prstGeom>
          <a:gradFill rotWithShape="0">
            <a:gsLst>
              <a:gs pos="0">
                <a:srgbClr val="254061"/>
              </a:gs>
              <a:gs pos="100000">
                <a:srgbClr val="376092"/>
              </a:gs>
            </a:gsLst>
            <a:lin ang="8400000"/>
          </a:gradFill>
          <a:ln>
            <a:noFill/>
          </a:ln>
        </p:spPr>
        <p:style>
          <a:lnRef idx="2">
            <a:schemeClr val="accent1">
              <a:shade val="50000"/>
            </a:schemeClr>
          </a:lnRef>
          <a:fillRef idx="1">
            <a:schemeClr val="accent1"/>
          </a:fillRef>
          <a:effectRef idx="0">
            <a:schemeClr val="accent1"/>
          </a:effectRef>
          <a:fontRef idx="minor"/>
        </p:style>
      </p:sp>
      <p:sp>
        <p:nvSpPr>
          <p:cNvPr id="359" name="Rectangle 16"/>
          <p:cNvSpPr/>
          <p:nvPr/>
        </p:nvSpPr>
        <p:spPr>
          <a:xfrm rot="10800000" flipH="1">
            <a:off x="8128800" y="720"/>
            <a:ext cx="4062600" cy="1575720"/>
          </a:xfrm>
          <a:prstGeom prst="rect">
            <a:avLst/>
          </a:prstGeom>
          <a:gradFill rotWithShape="0">
            <a:gsLst>
              <a:gs pos="19000">
                <a:srgbClr val="254061">
                  <a:alpha val="68235"/>
                </a:srgbClr>
              </a:gs>
              <a:gs pos="100000">
                <a:srgbClr val="4F81BD">
                  <a:alpha val="79215"/>
                </a:srgbClr>
              </a:gs>
            </a:gsLst>
            <a:lin ang="8400000"/>
          </a:gradFill>
          <a:ln>
            <a:noFill/>
          </a:ln>
        </p:spPr>
        <p:style>
          <a:lnRef idx="2">
            <a:schemeClr val="accent1">
              <a:shade val="50000"/>
            </a:schemeClr>
          </a:lnRef>
          <a:fillRef idx="1">
            <a:schemeClr val="accent1"/>
          </a:fillRef>
          <a:effectRef idx="0">
            <a:schemeClr val="accent1"/>
          </a:effectRef>
          <a:fontRef idx="minor"/>
        </p:style>
      </p:sp>
      <p:sp>
        <p:nvSpPr>
          <p:cNvPr id="360" name="Rectangle 18"/>
          <p:cNvSpPr/>
          <p:nvPr/>
        </p:nvSpPr>
        <p:spPr>
          <a:xfrm rot="5400000">
            <a:off x="5308560" y="-5307840"/>
            <a:ext cx="1575720" cy="12191400"/>
          </a:xfrm>
          <a:prstGeom prst="rect">
            <a:avLst/>
          </a:prstGeom>
          <a:gradFill rotWithShape="0">
            <a:gsLst>
              <a:gs pos="0">
                <a:srgbClr val="000000">
                  <a:alpha val="0"/>
                </a:srgbClr>
              </a:gs>
              <a:gs pos="100000">
                <a:srgbClr val="000000">
                  <a:alpha val="87058"/>
                </a:srgbClr>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361" name="Rectangle 20"/>
          <p:cNvSpPr/>
          <p:nvPr/>
        </p:nvSpPr>
        <p:spPr>
          <a:xfrm>
            <a:off x="3825360" y="1080"/>
            <a:ext cx="4302720" cy="1574640"/>
          </a:xfrm>
          <a:prstGeom prst="rect">
            <a:avLst/>
          </a:prstGeom>
          <a:gradFill rotWithShape="0">
            <a:gsLst>
              <a:gs pos="26000">
                <a:srgbClr val="254061">
                  <a:alpha val="0"/>
                </a:srgbClr>
              </a:gs>
              <a:gs pos="100000">
                <a:srgbClr val="4F81BD">
                  <a:alpha val="17254"/>
                </a:srgbClr>
              </a:gs>
            </a:gsLst>
            <a:lin ang="3600000"/>
          </a:gradFill>
          <a:ln>
            <a:noFill/>
          </a:ln>
        </p:spPr>
        <p:style>
          <a:lnRef idx="2">
            <a:schemeClr val="accent1">
              <a:shade val="50000"/>
            </a:schemeClr>
          </a:lnRef>
          <a:fillRef idx="1">
            <a:schemeClr val="accent1"/>
          </a:fillRef>
          <a:effectRef idx="0">
            <a:schemeClr val="accent1"/>
          </a:effectRef>
          <a:fontRef idx="minor"/>
        </p:style>
      </p:sp>
      <p:sp>
        <p:nvSpPr>
          <p:cNvPr id="362" name="PlaceHolder 1"/>
          <p:cNvSpPr>
            <a:spLocks noGrp="1"/>
          </p:cNvSpPr>
          <p:nvPr>
            <p:ph type="title"/>
          </p:nvPr>
        </p:nvSpPr>
        <p:spPr>
          <a:xfrm>
            <a:off x="699840" y="353160"/>
            <a:ext cx="7090560" cy="897840"/>
          </a:xfrm>
          <a:prstGeom prst="rect">
            <a:avLst/>
          </a:prstGeom>
          <a:noFill/>
          <a:ln w="0">
            <a:noFill/>
          </a:ln>
        </p:spPr>
        <p:txBody>
          <a:bodyPr lIns="0" tIns="0" rIns="0" bIns="0" anchor="ctr">
            <a:normAutofit fontScale="90000"/>
          </a:bodyPr>
          <a:lstStyle/>
          <a:p>
            <a:pPr marL="2802960">
              <a:lnSpc>
                <a:spcPct val="90000"/>
              </a:lnSpc>
              <a:buNone/>
            </a:pPr>
            <a:r>
              <a:rPr lang="en-US" sz="4000" b="0" strike="noStrike" spc="-1">
                <a:solidFill>
                  <a:srgbClr val="FFFFFF"/>
                </a:solidFill>
                <a:latin typeface="Calibri"/>
              </a:rPr>
              <a:t>Generative</a:t>
            </a:r>
            <a:r>
              <a:rPr lang="en-US" sz="4000" b="0" strike="noStrike" spc="-202">
                <a:solidFill>
                  <a:srgbClr val="FFFFFF"/>
                </a:solidFill>
                <a:latin typeface="Calibri"/>
              </a:rPr>
              <a:t> </a:t>
            </a:r>
            <a:r>
              <a:rPr lang="en-US" sz="4000" b="0" strike="noStrike" spc="-12">
                <a:solidFill>
                  <a:srgbClr val="FFFFFF"/>
                </a:solidFill>
                <a:latin typeface="Calibri"/>
              </a:rPr>
              <a:t>Models</a:t>
            </a:r>
            <a:endParaRPr lang="en-US" sz="4000" b="0" strike="noStrike" spc="-1">
              <a:latin typeface="Arial"/>
            </a:endParaRPr>
          </a:p>
        </p:txBody>
      </p:sp>
      <p:sp>
        <p:nvSpPr>
          <p:cNvPr id="363" name="TextBox 7"/>
          <p:cNvSpPr/>
          <p:nvPr/>
        </p:nvSpPr>
        <p:spPr>
          <a:xfrm>
            <a:off x="4175280" y="1715760"/>
            <a:ext cx="4228920" cy="487800"/>
          </a:xfrm>
          <a:prstGeom prst="rect">
            <a:avLst/>
          </a:prstGeom>
          <a:noFill/>
          <a:ln w="0">
            <a:noFill/>
          </a:ln>
        </p:spPr>
        <p:style>
          <a:lnRef idx="0">
            <a:scrgbClr r="0" g="0" b="0"/>
          </a:lnRef>
          <a:fillRef idx="0">
            <a:scrgbClr r="0" g="0" b="0"/>
          </a:fillRef>
          <a:effectRef idx="0">
            <a:scrgbClr r="0" g="0" b="0"/>
          </a:effectRef>
          <a:fontRef idx="minor"/>
        </p:style>
        <p:txBody>
          <a:bodyPr vertOverflow="overflow" horzOverflow="overflow" lIns="90000" tIns="45000" rIns="90000" bIns="45000" numCol="1" spcCol="0" anchor="ctr">
            <a:normAutofit/>
          </a:bodyPr>
          <a:lstStyle/>
          <a:p>
            <a:pPr>
              <a:lnSpc>
                <a:spcPct val="90000"/>
              </a:lnSpc>
              <a:spcBef>
                <a:spcPts val="1001"/>
              </a:spcBef>
              <a:buNone/>
            </a:pPr>
            <a:r>
              <a:rPr lang="en-US" sz="2000" b="0" u="sng" strike="noStrike" spc="-1">
                <a:solidFill>
                  <a:srgbClr val="0000FF"/>
                </a:solidFill>
                <a:uFillTx/>
                <a:latin typeface="Calibri"/>
                <a:ea typeface="DejaVu Sans"/>
                <a:hlinkClick r:id="rId2"/>
              </a:rPr>
              <a:t>https://thispersondoesnotexist.com/</a:t>
            </a:r>
            <a:endParaRPr lang="en-US" sz="2000" b="0" strike="noStrike" spc="-1">
              <a:latin typeface="Arial"/>
            </a:endParaRPr>
          </a:p>
        </p:txBody>
      </p:sp>
      <p:sp>
        <p:nvSpPr>
          <p:cNvPr id="364" name="PlaceHolder 2"/>
          <p:cNvSpPr>
            <a:spLocks noGrp="1"/>
          </p:cNvSpPr>
          <p:nvPr>
            <p:ph type="sldNum" idx="25"/>
          </p:nvPr>
        </p:nvSpPr>
        <p:spPr>
          <a:xfrm>
            <a:off x="11704320" y="643104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30</a:t>
            </a:r>
            <a:endParaRPr lang="en-US" sz="1100" b="0" strike="noStrike" spc="-1">
              <a:latin typeface="Times New Roman"/>
            </a:endParaRPr>
          </a:p>
        </p:txBody>
      </p:sp>
      <p:sp>
        <p:nvSpPr>
          <p:cNvPr id="365" name="object 4"/>
          <p:cNvSpPr/>
          <p:nvPr/>
        </p:nvSpPr>
        <p:spPr>
          <a:xfrm>
            <a:off x="916920" y="1707120"/>
            <a:ext cx="3061800" cy="4785840"/>
          </a:xfrm>
          <a:prstGeom prst="rect">
            <a:avLst/>
          </a:prstGeom>
          <a:noFill/>
          <a:ln w="0">
            <a:noFill/>
          </a:ln>
        </p:spPr>
        <p:style>
          <a:lnRef idx="0">
            <a:scrgbClr r="0" g="0" b="0"/>
          </a:lnRef>
          <a:fillRef idx="0">
            <a:scrgbClr r="0" g="0" b="0"/>
          </a:fillRef>
          <a:effectRef idx="0">
            <a:scrgbClr r="0" g="0" b="0"/>
          </a:effectRef>
          <a:fontRef idx="minor"/>
        </p:style>
        <p:txBody>
          <a:bodyPr lIns="0" tIns="97920" rIns="0" bIns="0" anchor="t">
            <a:spAutoFit/>
          </a:bodyPr>
          <a:lstStyle/>
          <a:p>
            <a:pPr marL="239400" indent="-226800">
              <a:lnSpc>
                <a:spcPct val="100000"/>
              </a:lnSpc>
              <a:spcBef>
                <a:spcPts val="771"/>
              </a:spcBef>
              <a:buClr>
                <a:srgbClr val="000000"/>
              </a:buClr>
              <a:buFont typeface="Arial"/>
              <a:buChar char="•"/>
              <a:tabLst>
                <a:tab pos="240120" algn="l"/>
              </a:tabLst>
            </a:pPr>
            <a:r>
              <a:rPr lang="en-US" sz="2800" b="0" strike="noStrike" spc="-1">
                <a:solidFill>
                  <a:srgbClr val="000000"/>
                </a:solidFill>
                <a:latin typeface="Calibri"/>
                <a:ea typeface="DejaVu Sans"/>
              </a:rPr>
              <a:t>Image</a:t>
            </a:r>
            <a:r>
              <a:rPr lang="en-US" sz="2800" b="0" strike="noStrike" spc="-75">
                <a:solidFill>
                  <a:srgbClr val="000000"/>
                </a:solidFill>
                <a:latin typeface="Calibri"/>
                <a:ea typeface="DejaVu Sans"/>
              </a:rPr>
              <a:t> </a:t>
            </a:r>
            <a:r>
              <a:rPr lang="en-US" sz="2800" b="0" strike="noStrike" spc="-12">
                <a:solidFill>
                  <a:srgbClr val="000000"/>
                </a:solidFill>
                <a:latin typeface="Calibri"/>
                <a:ea typeface="DejaVu Sans"/>
              </a:rPr>
              <a:t>Generation</a:t>
            </a:r>
            <a:endParaRPr lang="en-US" sz="2800" b="0" strike="noStrike" spc="-1">
              <a:latin typeface="Arial"/>
            </a:endParaRPr>
          </a:p>
          <a:p>
            <a:pPr marL="239400" indent="-226800">
              <a:lnSpc>
                <a:spcPct val="100000"/>
              </a:lnSpc>
              <a:spcBef>
                <a:spcPts val="675"/>
              </a:spcBef>
              <a:buClr>
                <a:srgbClr val="000000"/>
              </a:buClr>
              <a:buFont typeface="Arial"/>
              <a:buChar char="•"/>
              <a:tabLst>
                <a:tab pos="240120" algn="l"/>
              </a:tabLst>
            </a:pPr>
            <a:r>
              <a:rPr lang="en-US" sz="2800" b="0" strike="noStrike" spc="-1">
                <a:solidFill>
                  <a:srgbClr val="000000"/>
                </a:solidFill>
                <a:latin typeface="Calibri"/>
                <a:ea typeface="DejaVu Sans"/>
              </a:rPr>
              <a:t>Data</a:t>
            </a:r>
            <a:r>
              <a:rPr lang="en-US" sz="2800" b="0" strike="noStrike" spc="-92">
                <a:solidFill>
                  <a:srgbClr val="000000"/>
                </a:solidFill>
                <a:latin typeface="Calibri"/>
                <a:ea typeface="DejaVu Sans"/>
              </a:rPr>
              <a:t> </a:t>
            </a:r>
            <a:r>
              <a:rPr lang="en-US" sz="2800" b="0" strike="noStrike" spc="-12">
                <a:solidFill>
                  <a:srgbClr val="000000"/>
                </a:solidFill>
                <a:latin typeface="Calibri"/>
                <a:ea typeface="DejaVu Sans"/>
              </a:rPr>
              <a:t>Augmentation</a:t>
            </a:r>
            <a:endParaRPr lang="en-US" sz="2800" b="0" strike="noStrike" spc="-1">
              <a:latin typeface="Arial"/>
            </a:endParaRPr>
          </a:p>
          <a:p>
            <a:pPr marL="239400" indent="-226800">
              <a:lnSpc>
                <a:spcPct val="100000"/>
              </a:lnSpc>
              <a:spcBef>
                <a:spcPts val="660"/>
              </a:spcBef>
              <a:buClr>
                <a:srgbClr val="000000"/>
              </a:buClr>
              <a:buFont typeface="Arial"/>
              <a:buChar char="•"/>
              <a:tabLst>
                <a:tab pos="240120" algn="l"/>
              </a:tabLst>
            </a:pPr>
            <a:r>
              <a:rPr lang="en-US" sz="2800" b="0" strike="noStrike" spc="-55">
                <a:solidFill>
                  <a:srgbClr val="000000"/>
                </a:solidFill>
                <a:latin typeface="Calibri"/>
                <a:ea typeface="DejaVu Sans"/>
              </a:rPr>
              <a:t>Text</a:t>
            </a:r>
            <a:r>
              <a:rPr lang="en-US" sz="2800" b="0" strike="noStrike" spc="-97">
                <a:solidFill>
                  <a:srgbClr val="000000"/>
                </a:solidFill>
                <a:latin typeface="Calibri"/>
                <a:ea typeface="DejaVu Sans"/>
              </a:rPr>
              <a:t> </a:t>
            </a:r>
            <a:r>
              <a:rPr lang="en-US" sz="2800" b="0" strike="noStrike" spc="-12">
                <a:solidFill>
                  <a:srgbClr val="000000"/>
                </a:solidFill>
                <a:latin typeface="Calibri"/>
                <a:ea typeface="DejaVu Sans"/>
              </a:rPr>
              <a:t>Generation</a:t>
            </a:r>
            <a:endParaRPr lang="en-US" sz="2800" b="0" strike="noStrike" spc="-1">
              <a:latin typeface="Arial"/>
            </a:endParaRPr>
          </a:p>
          <a:p>
            <a:pPr marL="239400" indent="-226800">
              <a:lnSpc>
                <a:spcPct val="100000"/>
              </a:lnSpc>
              <a:spcBef>
                <a:spcPts val="660"/>
              </a:spcBef>
              <a:buClr>
                <a:srgbClr val="000000"/>
              </a:buClr>
              <a:buFont typeface="Arial"/>
              <a:buChar char="•"/>
              <a:tabLst>
                <a:tab pos="240120" algn="l"/>
              </a:tabLst>
            </a:pPr>
            <a:r>
              <a:rPr lang="en-US" sz="2800" b="0" strike="noStrike" spc="-1">
                <a:solidFill>
                  <a:srgbClr val="000000"/>
                </a:solidFill>
                <a:latin typeface="Calibri"/>
                <a:ea typeface="DejaVu Sans"/>
              </a:rPr>
              <a:t>Music</a:t>
            </a:r>
            <a:r>
              <a:rPr lang="en-US" sz="2800" b="0" strike="noStrike" spc="-55">
                <a:solidFill>
                  <a:srgbClr val="000000"/>
                </a:solidFill>
                <a:latin typeface="Calibri"/>
                <a:ea typeface="DejaVu Sans"/>
              </a:rPr>
              <a:t> </a:t>
            </a:r>
            <a:r>
              <a:rPr lang="en-US" sz="2800" b="0" strike="noStrike" spc="-12">
                <a:solidFill>
                  <a:srgbClr val="000000"/>
                </a:solidFill>
                <a:latin typeface="Calibri"/>
                <a:ea typeface="DejaVu Sans"/>
              </a:rPr>
              <a:t>Generation</a:t>
            </a:r>
            <a:endParaRPr lang="en-US" sz="2800" b="0" strike="noStrike" spc="-1">
              <a:latin typeface="Arial"/>
            </a:endParaRPr>
          </a:p>
          <a:p>
            <a:pPr marL="239400" indent="-226800">
              <a:lnSpc>
                <a:spcPct val="100000"/>
              </a:lnSpc>
              <a:spcBef>
                <a:spcPts val="669"/>
              </a:spcBef>
              <a:buClr>
                <a:srgbClr val="000000"/>
              </a:buClr>
              <a:buFont typeface="Arial"/>
              <a:buChar char="•"/>
              <a:tabLst>
                <a:tab pos="240120" algn="l"/>
              </a:tabLst>
            </a:pPr>
            <a:r>
              <a:rPr lang="en-US" sz="2800" b="0" strike="noStrike" spc="-1">
                <a:solidFill>
                  <a:srgbClr val="000000"/>
                </a:solidFill>
                <a:latin typeface="Calibri"/>
                <a:ea typeface="DejaVu Sans"/>
              </a:rPr>
              <a:t>Drug</a:t>
            </a:r>
            <a:r>
              <a:rPr lang="en-US" sz="2800" b="0" strike="noStrike" spc="-55">
                <a:solidFill>
                  <a:srgbClr val="000000"/>
                </a:solidFill>
                <a:latin typeface="Calibri"/>
                <a:ea typeface="DejaVu Sans"/>
              </a:rPr>
              <a:t> </a:t>
            </a:r>
            <a:r>
              <a:rPr lang="en-US" sz="2800" b="0" strike="noStrike" spc="-12">
                <a:solidFill>
                  <a:srgbClr val="000000"/>
                </a:solidFill>
                <a:latin typeface="Calibri"/>
                <a:ea typeface="DejaVu Sans"/>
              </a:rPr>
              <a:t>Discovery</a:t>
            </a:r>
            <a:endParaRPr lang="en-US" sz="2800" b="0" strike="noStrike" spc="-1">
              <a:latin typeface="Arial"/>
            </a:endParaRPr>
          </a:p>
          <a:p>
            <a:pPr marL="239400" indent="-226800">
              <a:lnSpc>
                <a:spcPct val="100000"/>
              </a:lnSpc>
              <a:spcBef>
                <a:spcPts val="660"/>
              </a:spcBef>
              <a:buClr>
                <a:srgbClr val="000000"/>
              </a:buClr>
              <a:buFont typeface="Arial"/>
              <a:buChar char="•"/>
              <a:tabLst>
                <a:tab pos="240120" algn="l"/>
              </a:tabLst>
            </a:pPr>
            <a:r>
              <a:rPr lang="en-US" sz="2800" b="0" strike="noStrike" spc="-1">
                <a:solidFill>
                  <a:srgbClr val="000000"/>
                </a:solidFill>
                <a:latin typeface="Calibri"/>
                <a:ea typeface="DejaVu Sans"/>
              </a:rPr>
              <a:t>Speech</a:t>
            </a:r>
            <a:r>
              <a:rPr lang="en-US" sz="2800" b="0" strike="noStrike" spc="-52">
                <a:solidFill>
                  <a:srgbClr val="000000"/>
                </a:solidFill>
                <a:latin typeface="Calibri"/>
                <a:ea typeface="DejaVu Sans"/>
              </a:rPr>
              <a:t> </a:t>
            </a:r>
            <a:r>
              <a:rPr lang="en-US" sz="2800" b="0" strike="noStrike" spc="-12">
                <a:solidFill>
                  <a:srgbClr val="000000"/>
                </a:solidFill>
                <a:latin typeface="Calibri"/>
                <a:ea typeface="DejaVu Sans"/>
              </a:rPr>
              <a:t>Synthesis</a:t>
            </a:r>
            <a:endParaRPr lang="en-US" sz="2800" b="0" strike="noStrike" spc="-1">
              <a:latin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6" name="Rectangle 12"/>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67" name="Rectangle 14"/>
          <p:cNvSpPr/>
          <p:nvPr/>
        </p:nvSpPr>
        <p:spPr>
          <a:xfrm flipH="1">
            <a:off x="-720" y="0"/>
            <a:ext cx="12191400" cy="1590120"/>
          </a:xfrm>
          <a:prstGeom prst="rect">
            <a:avLst/>
          </a:prstGeom>
          <a:gradFill rotWithShape="0">
            <a:gsLst>
              <a:gs pos="0">
                <a:srgbClr val="000000"/>
              </a:gs>
              <a:gs pos="100000">
                <a:srgbClr val="376092"/>
              </a:gs>
            </a:gsLst>
            <a:lin ang="8400000"/>
          </a:gradFill>
          <a:ln>
            <a:noFill/>
          </a:ln>
        </p:spPr>
        <p:style>
          <a:lnRef idx="2">
            <a:schemeClr val="accent1">
              <a:shade val="50000"/>
            </a:schemeClr>
          </a:lnRef>
          <a:fillRef idx="1">
            <a:schemeClr val="accent1"/>
          </a:fillRef>
          <a:effectRef idx="0">
            <a:schemeClr val="accent1"/>
          </a:effectRef>
          <a:fontRef idx="minor"/>
        </p:style>
      </p:sp>
      <p:sp>
        <p:nvSpPr>
          <p:cNvPr id="368" name="Rectangle 16"/>
          <p:cNvSpPr/>
          <p:nvPr/>
        </p:nvSpPr>
        <p:spPr>
          <a:xfrm rot="10800000" flipH="1">
            <a:off x="0" y="720"/>
            <a:ext cx="8114760" cy="1590120"/>
          </a:xfrm>
          <a:prstGeom prst="rect">
            <a:avLst/>
          </a:prstGeom>
          <a:gradFill rotWithShape="0">
            <a:gsLst>
              <a:gs pos="20000">
                <a:srgbClr val="4F81BD">
                  <a:alpha val="0"/>
                </a:srgbClr>
              </a:gs>
              <a:gs pos="100000">
                <a:srgbClr val="254061">
                  <a:alpha val="55294"/>
                </a:srgbClr>
              </a:gs>
            </a:gsLst>
            <a:lin ang="3000000"/>
          </a:gradFill>
          <a:ln>
            <a:noFill/>
          </a:ln>
        </p:spPr>
        <p:style>
          <a:lnRef idx="2">
            <a:schemeClr val="accent1">
              <a:shade val="50000"/>
            </a:schemeClr>
          </a:lnRef>
          <a:fillRef idx="1">
            <a:schemeClr val="accent1"/>
          </a:fillRef>
          <a:effectRef idx="0">
            <a:schemeClr val="accent1"/>
          </a:effectRef>
          <a:fontRef idx="minor"/>
        </p:style>
      </p:sp>
      <p:sp>
        <p:nvSpPr>
          <p:cNvPr id="369" name="Rectangle 18"/>
          <p:cNvSpPr/>
          <p:nvPr/>
        </p:nvSpPr>
        <p:spPr>
          <a:xfrm flipH="1">
            <a:off x="8114400" y="0"/>
            <a:ext cx="4075920" cy="1590120"/>
          </a:xfrm>
          <a:prstGeom prst="rect">
            <a:avLst/>
          </a:prstGeom>
          <a:gradFill rotWithShape="0">
            <a:gsLst>
              <a:gs pos="0">
                <a:srgbClr val="4F81BD">
                  <a:alpha val="66274"/>
                </a:srgbClr>
              </a:gs>
              <a:gs pos="100000">
                <a:srgbClr val="000000">
                  <a:alpha val="30196"/>
                </a:srgbClr>
              </a:gs>
            </a:gsLst>
            <a:lin ang="13200000"/>
          </a:gradFill>
          <a:ln>
            <a:noFill/>
          </a:ln>
        </p:spPr>
        <p:style>
          <a:lnRef idx="2">
            <a:schemeClr val="accent1">
              <a:shade val="50000"/>
            </a:schemeClr>
          </a:lnRef>
          <a:fillRef idx="1">
            <a:schemeClr val="accent1"/>
          </a:fillRef>
          <a:effectRef idx="0">
            <a:schemeClr val="accent1"/>
          </a:effectRef>
          <a:fontRef idx="minor"/>
        </p:style>
      </p:sp>
      <p:sp>
        <p:nvSpPr>
          <p:cNvPr id="370" name="Rectangle 20"/>
          <p:cNvSpPr/>
          <p:nvPr/>
        </p:nvSpPr>
        <p:spPr>
          <a:xfrm>
            <a:off x="459360" y="0"/>
            <a:ext cx="11732040" cy="1596600"/>
          </a:xfrm>
          <a:prstGeom prst="rect">
            <a:avLst/>
          </a:prstGeom>
          <a:gradFill rotWithShape="0">
            <a:gsLst>
              <a:gs pos="50000">
                <a:srgbClr val="000000">
                  <a:alpha val="0"/>
                </a:srgbClr>
              </a:gs>
              <a:gs pos="100000">
                <a:srgbClr val="254061">
                  <a:alpha val="52156"/>
                </a:srgbClr>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371" name="PlaceHolder 1"/>
          <p:cNvSpPr>
            <a:spLocks noGrp="1"/>
          </p:cNvSpPr>
          <p:nvPr>
            <p:ph type="title"/>
          </p:nvPr>
        </p:nvSpPr>
        <p:spPr>
          <a:xfrm>
            <a:off x="1371600" y="294480"/>
            <a:ext cx="9895320" cy="1032840"/>
          </a:xfrm>
          <a:prstGeom prst="rect">
            <a:avLst/>
          </a:prstGeom>
          <a:noFill/>
          <a:ln w="0">
            <a:noFill/>
          </a:ln>
        </p:spPr>
        <p:txBody>
          <a:bodyPr lIns="0" tIns="0" rIns="0" bIns="0" anchor="ctr">
            <a:normAutofit/>
          </a:bodyPr>
          <a:lstStyle/>
          <a:p>
            <a:pPr marL="1303200">
              <a:lnSpc>
                <a:spcPct val="90000"/>
              </a:lnSpc>
              <a:buNone/>
            </a:pPr>
            <a:r>
              <a:rPr lang="en-US" sz="4000" b="0" strike="noStrike" spc="-1">
                <a:solidFill>
                  <a:srgbClr val="FFFFFF"/>
                </a:solidFill>
                <a:latin typeface="Calibri"/>
              </a:rPr>
              <a:t>ChatGPT</a:t>
            </a:r>
            <a:r>
              <a:rPr lang="en-US" sz="4000" b="0" strike="noStrike" spc="-80">
                <a:solidFill>
                  <a:srgbClr val="FFFFFF"/>
                </a:solidFill>
                <a:latin typeface="Calibri"/>
              </a:rPr>
              <a:t> </a:t>
            </a:r>
            <a:r>
              <a:rPr lang="en-US" sz="4000" b="0" strike="noStrike" spc="-1">
                <a:solidFill>
                  <a:srgbClr val="FFFFFF"/>
                </a:solidFill>
                <a:latin typeface="Calibri"/>
              </a:rPr>
              <a:t>-</a:t>
            </a:r>
            <a:r>
              <a:rPr lang="en-US" sz="4000" b="0" strike="noStrike" spc="-60">
                <a:solidFill>
                  <a:srgbClr val="FFFFFF"/>
                </a:solidFill>
                <a:latin typeface="Calibri"/>
              </a:rPr>
              <a:t> </a:t>
            </a:r>
            <a:r>
              <a:rPr lang="en-US" sz="4000" b="0" strike="noStrike" spc="-1">
                <a:solidFill>
                  <a:srgbClr val="FFFFFF"/>
                </a:solidFill>
                <a:latin typeface="Calibri"/>
              </a:rPr>
              <a:t>The</a:t>
            </a:r>
            <a:r>
              <a:rPr lang="en-US" sz="4000" b="0" strike="noStrike" spc="-72">
                <a:solidFill>
                  <a:srgbClr val="FFFFFF"/>
                </a:solidFill>
                <a:latin typeface="Calibri"/>
              </a:rPr>
              <a:t> </a:t>
            </a:r>
            <a:r>
              <a:rPr lang="en-US" sz="4000" b="0" strike="noStrike" spc="-21">
                <a:solidFill>
                  <a:srgbClr val="FFFFFF"/>
                </a:solidFill>
                <a:latin typeface="Calibri"/>
              </a:rPr>
              <a:t>Conversational</a:t>
            </a:r>
            <a:r>
              <a:rPr lang="en-US" sz="4000" b="0" strike="noStrike" spc="-92">
                <a:solidFill>
                  <a:srgbClr val="FFFFFF"/>
                </a:solidFill>
                <a:latin typeface="Calibri"/>
              </a:rPr>
              <a:t> </a:t>
            </a:r>
            <a:r>
              <a:rPr lang="en-US" sz="4000" b="0" strike="noStrike" spc="-26">
                <a:solidFill>
                  <a:srgbClr val="FFFFFF"/>
                </a:solidFill>
                <a:latin typeface="Calibri"/>
              </a:rPr>
              <a:t>AI</a:t>
            </a:r>
            <a:endParaRPr lang="en-US" sz="4000" b="0" strike="noStrike" spc="-1">
              <a:latin typeface="Arial"/>
            </a:endParaRPr>
          </a:p>
        </p:txBody>
      </p:sp>
      <p:sp>
        <p:nvSpPr>
          <p:cNvPr id="372" name="object 7"/>
          <p:cNvSpPr/>
          <p:nvPr/>
        </p:nvSpPr>
        <p:spPr>
          <a:xfrm>
            <a:off x="1371600" y="2318040"/>
            <a:ext cx="9723240" cy="368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marL="240120" indent="-228600">
              <a:lnSpc>
                <a:spcPct val="90000"/>
              </a:lnSpc>
              <a:spcBef>
                <a:spcPts val="771"/>
              </a:spcBef>
              <a:buClr>
                <a:srgbClr val="000000"/>
              </a:buClr>
              <a:buFont typeface="Arial"/>
              <a:buChar char="•"/>
              <a:tabLst>
                <a:tab pos="240120" algn="l"/>
              </a:tabLst>
            </a:pPr>
            <a:r>
              <a:rPr lang="en-US" sz="2000" b="0" strike="noStrike" spc="-55">
                <a:solidFill>
                  <a:srgbClr val="000000"/>
                </a:solidFill>
                <a:latin typeface="Calibri"/>
                <a:ea typeface="DejaVu Sans"/>
              </a:rPr>
              <a:t>Text</a:t>
            </a:r>
            <a:r>
              <a:rPr lang="en-US" sz="2000" b="0" strike="noStrike" spc="-97">
                <a:solidFill>
                  <a:srgbClr val="000000"/>
                </a:solidFill>
                <a:latin typeface="Calibri"/>
                <a:ea typeface="DejaVu Sans"/>
              </a:rPr>
              <a:t> </a:t>
            </a:r>
            <a:r>
              <a:rPr lang="en-US" sz="2000" b="0" strike="noStrike" spc="-12">
                <a:solidFill>
                  <a:srgbClr val="000000"/>
                </a:solidFill>
                <a:latin typeface="Calibri"/>
                <a:ea typeface="DejaVu Sans"/>
              </a:rPr>
              <a:t>Summarization</a:t>
            </a:r>
            <a:endParaRPr lang="en-US" sz="2000" b="0" strike="noStrike" spc="-1">
              <a:latin typeface="Arial"/>
            </a:endParaRPr>
          </a:p>
          <a:p>
            <a:pPr marL="240120" indent="-228600">
              <a:lnSpc>
                <a:spcPct val="90000"/>
              </a:lnSpc>
              <a:spcBef>
                <a:spcPts val="675"/>
              </a:spcBef>
              <a:buClr>
                <a:srgbClr val="000000"/>
              </a:buClr>
              <a:buFont typeface="Arial"/>
              <a:buChar char="•"/>
              <a:tabLst>
                <a:tab pos="240120" algn="l"/>
              </a:tabLst>
            </a:pPr>
            <a:r>
              <a:rPr lang="en-US" sz="2000" b="0" strike="noStrike" spc="-1">
                <a:solidFill>
                  <a:srgbClr val="000000"/>
                </a:solidFill>
                <a:latin typeface="Calibri"/>
                <a:ea typeface="DejaVu Sans"/>
              </a:rPr>
              <a:t>Language</a:t>
            </a:r>
            <a:r>
              <a:rPr lang="en-US" sz="2000" b="0" strike="noStrike" spc="-75">
                <a:solidFill>
                  <a:srgbClr val="000000"/>
                </a:solidFill>
                <a:latin typeface="Calibri"/>
                <a:ea typeface="DejaVu Sans"/>
              </a:rPr>
              <a:t> </a:t>
            </a:r>
            <a:r>
              <a:rPr lang="en-US" sz="2000" b="0" strike="noStrike" spc="-21">
                <a:solidFill>
                  <a:srgbClr val="000000"/>
                </a:solidFill>
                <a:latin typeface="Calibri"/>
                <a:ea typeface="DejaVu Sans"/>
              </a:rPr>
              <a:t>Translation</a:t>
            </a:r>
            <a:endParaRPr lang="en-US" sz="2000" b="0" strike="noStrike" spc="-1">
              <a:latin typeface="Arial"/>
            </a:endParaRPr>
          </a:p>
          <a:p>
            <a:pPr marL="240120" indent="-228600">
              <a:lnSpc>
                <a:spcPct val="90000"/>
              </a:lnSpc>
              <a:spcBef>
                <a:spcPts val="660"/>
              </a:spcBef>
              <a:buClr>
                <a:srgbClr val="000000"/>
              </a:buClr>
              <a:buFont typeface="Arial"/>
              <a:buChar char="•"/>
              <a:tabLst>
                <a:tab pos="240120" algn="l"/>
              </a:tabLst>
            </a:pPr>
            <a:r>
              <a:rPr lang="en-US" sz="2000" b="0" strike="noStrike" spc="-1">
                <a:solidFill>
                  <a:srgbClr val="000000"/>
                </a:solidFill>
                <a:latin typeface="Calibri"/>
                <a:ea typeface="DejaVu Sans"/>
              </a:rPr>
              <a:t>Code</a:t>
            </a:r>
            <a:r>
              <a:rPr lang="en-US" sz="2000" b="0" strike="noStrike" spc="-26">
                <a:solidFill>
                  <a:srgbClr val="000000"/>
                </a:solidFill>
                <a:latin typeface="Calibri"/>
                <a:ea typeface="DejaVu Sans"/>
              </a:rPr>
              <a:t> </a:t>
            </a:r>
            <a:r>
              <a:rPr lang="en-US" sz="2000" b="0" strike="noStrike" spc="-12">
                <a:solidFill>
                  <a:srgbClr val="000000"/>
                </a:solidFill>
                <a:latin typeface="Calibri"/>
                <a:ea typeface="DejaVu Sans"/>
              </a:rPr>
              <a:t>Generation</a:t>
            </a:r>
            <a:endParaRPr lang="en-US" sz="2000" b="0" strike="noStrike" spc="-1">
              <a:latin typeface="Arial"/>
            </a:endParaRPr>
          </a:p>
          <a:p>
            <a:pPr marL="240120" indent="-228600">
              <a:lnSpc>
                <a:spcPct val="90000"/>
              </a:lnSpc>
              <a:spcBef>
                <a:spcPts val="660"/>
              </a:spcBef>
              <a:buClr>
                <a:srgbClr val="000000"/>
              </a:buClr>
              <a:buFont typeface="Arial"/>
              <a:buChar char="•"/>
              <a:tabLst>
                <a:tab pos="240120" algn="l"/>
              </a:tabLst>
            </a:pPr>
            <a:r>
              <a:rPr lang="en-US" sz="2000" b="0" strike="noStrike" spc="-1">
                <a:solidFill>
                  <a:srgbClr val="000000"/>
                </a:solidFill>
                <a:latin typeface="Calibri"/>
                <a:ea typeface="DejaVu Sans"/>
              </a:rPr>
              <a:t>Content</a:t>
            </a:r>
            <a:r>
              <a:rPr lang="en-US" sz="2000" b="0" strike="noStrike" spc="-160">
                <a:solidFill>
                  <a:srgbClr val="000000"/>
                </a:solidFill>
                <a:latin typeface="Calibri"/>
                <a:ea typeface="DejaVu Sans"/>
              </a:rPr>
              <a:t> </a:t>
            </a:r>
            <a:r>
              <a:rPr lang="en-US" sz="2000" b="0" strike="noStrike" spc="-12">
                <a:solidFill>
                  <a:srgbClr val="000000"/>
                </a:solidFill>
                <a:latin typeface="Calibri"/>
                <a:ea typeface="DejaVu Sans"/>
              </a:rPr>
              <a:t>Creation</a:t>
            </a:r>
            <a:endParaRPr lang="en-US" sz="2000" b="0" strike="noStrike" spc="-1">
              <a:latin typeface="Arial"/>
            </a:endParaRPr>
          </a:p>
          <a:p>
            <a:pPr marL="240120" indent="-228600">
              <a:lnSpc>
                <a:spcPct val="90000"/>
              </a:lnSpc>
              <a:spcBef>
                <a:spcPts val="669"/>
              </a:spcBef>
              <a:buClr>
                <a:srgbClr val="000000"/>
              </a:buClr>
              <a:buFont typeface="Arial"/>
              <a:buChar char="•"/>
              <a:tabLst>
                <a:tab pos="240120" algn="l"/>
              </a:tabLst>
            </a:pPr>
            <a:r>
              <a:rPr lang="en-US" sz="2000" b="0" strike="noStrike" spc="-1">
                <a:solidFill>
                  <a:srgbClr val="000000"/>
                </a:solidFill>
                <a:latin typeface="Calibri"/>
                <a:ea typeface="DejaVu Sans"/>
              </a:rPr>
              <a:t>Customer</a:t>
            </a:r>
            <a:r>
              <a:rPr lang="en-US" sz="2000" b="0" strike="noStrike" spc="-145">
                <a:solidFill>
                  <a:srgbClr val="000000"/>
                </a:solidFill>
                <a:latin typeface="Calibri"/>
                <a:ea typeface="DejaVu Sans"/>
              </a:rPr>
              <a:t> </a:t>
            </a:r>
            <a:r>
              <a:rPr lang="en-US" sz="2000" b="0" strike="noStrike" spc="-12">
                <a:solidFill>
                  <a:srgbClr val="000000"/>
                </a:solidFill>
                <a:latin typeface="Calibri"/>
                <a:ea typeface="DejaVu Sans"/>
              </a:rPr>
              <a:t>Support</a:t>
            </a:r>
            <a:endParaRPr lang="en-US" sz="2000" b="0" strike="noStrike" spc="-1">
              <a:latin typeface="Arial"/>
            </a:endParaRPr>
          </a:p>
          <a:p>
            <a:pPr marL="240120" indent="-228600">
              <a:lnSpc>
                <a:spcPct val="90000"/>
              </a:lnSpc>
              <a:spcBef>
                <a:spcPts val="660"/>
              </a:spcBef>
              <a:buClr>
                <a:srgbClr val="000000"/>
              </a:buClr>
              <a:buFont typeface="Arial"/>
              <a:buChar char="•"/>
              <a:tabLst>
                <a:tab pos="240120" algn="l"/>
              </a:tabLst>
            </a:pPr>
            <a:r>
              <a:rPr lang="en-US" sz="2000" b="0" strike="noStrike" spc="-21">
                <a:solidFill>
                  <a:srgbClr val="000000"/>
                </a:solidFill>
                <a:latin typeface="Calibri"/>
                <a:ea typeface="DejaVu Sans"/>
              </a:rPr>
              <a:t>Tutoring</a:t>
            </a:r>
            <a:r>
              <a:rPr lang="en-US" sz="2000" b="0" strike="noStrike" spc="-60">
                <a:solidFill>
                  <a:srgbClr val="000000"/>
                </a:solidFill>
                <a:latin typeface="Calibri"/>
                <a:ea typeface="DejaVu Sans"/>
              </a:rPr>
              <a:t> </a:t>
            </a:r>
            <a:r>
              <a:rPr lang="en-US" sz="2000" b="0" strike="noStrike" spc="-1">
                <a:solidFill>
                  <a:srgbClr val="000000"/>
                </a:solidFill>
                <a:latin typeface="Calibri"/>
                <a:ea typeface="DejaVu Sans"/>
              </a:rPr>
              <a:t>&amp;</a:t>
            </a:r>
            <a:r>
              <a:rPr lang="en-US" sz="2000" b="0" strike="noStrike" spc="-72">
                <a:solidFill>
                  <a:srgbClr val="000000"/>
                </a:solidFill>
                <a:latin typeface="Calibri"/>
                <a:ea typeface="DejaVu Sans"/>
              </a:rPr>
              <a:t> </a:t>
            </a:r>
            <a:r>
              <a:rPr lang="en-US" sz="2000" b="0" strike="noStrike" spc="-12">
                <a:solidFill>
                  <a:srgbClr val="000000"/>
                </a:solidFill>
                <a:latin typeface="Calibri"/>
                <a:ea typeface="DejaVu Sans"/>
              </a:rPr>
              <a:t>Education</a:t>
            </a:r>
            <a:endParaRPr lang="en-US" sz="2000" b="0" strike="noStrike" spc="-1">
              <a:latin typeface="Arial"/>
            </a:endParaRPr>
          </a:p>
          <a:p>
            <a:pPr marL="240120" indent="-228600">
              <a:lnSpc>
                <a:spcPct val="90000"/>
              </a:lnSpc>
              <a:spcBef>
                <a:spcPts val="660"/>
              </a:spcBef>
              <a:buClr>
                <a:srgbClr val="000000"/>
              </a:buClr>
              <a:buFont typeface="Arial"/>
              <a:buChar char="•"/>
              <a:tabLst>
                <a:tab pos="240120" algn="l"/>
              </a:tabLst>
            </a:pPr>
            <a:r>
              <a:rPr lang="en-US" sz="2000" b="0" strike="noStrike" spc="-1">
                <a:solidFill>
                  <a:srgbClr val="000000"/>
                </a:solidFill>
                <a:latin typeface="Calibri"/>
                <a:ea typeface="DejaVu Sans"/>
              </a:rPr>
              <a:t>General</a:t>
            </a:r>
            <a:r>
              <a:rPr lang="en-US" sz="2000" b="0" strike="noStrike" spc="-137">
                <a:solidFill>
                  <a:srgbClr val="000000"/>
                </a:solidFill>
                <a:latin typeface="Calibri"/>
                <a:ea typeface="DejaVu Sans"/>
              </a:rPr>
              <a:t> </a:t>
            </a:r>
            <a:r>
              <a:rPr lang="en-US" sz="2000" b="0" strike="noStrike" spc="-26">
                <a:solidFill>
                  <a:srgbClr val="000000"/>
                </a:solidFill>
                <a:latin typeface="Calibri"/>
                <a:ea typeface="DejaVu Sans"/>
              </a:rPr>
              <a:t>Q&amp;A</a:t>
            </a:r>
            <a:endParaRPr lang="en-US" sz="2000" b="0" strike="noStrike" spc="-1">
              <a:latin typeface="Arial"/>
            </a:endParaRPr>
          </a:p>
        </p:txBody>
      </p:sp>
      <p:sp>
        <p:nvSpPr>
          <p:cNvPr id="373" name="PlaceHolder 2"/>
          <p:cNvSpPr>
            <a:spLocks noGrp="1"/>
          </p:cNvSpPr>
          <p:nvPr>
            <p:ph type="sldNum" idx="26"/>
          </p:nvPr>
        </p:nvSpPr>
        <p:spPr>
          <a:xfrm>
            <a:off x="11704320" y="6455520"/>
            <a:ext cx="44532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32</a:t>
            </a:r>
            <a:endParaRPr lang="en-US" sz="1100" b="0" strike="noStrike" spc="-1">
              <a:latin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4" name="Rectangle 10"/>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75" name="Rectangle 12"/>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376" name="Rectangle 14"/>
          <p:cNvSpPr/>
          <p:nvPr/>
        </p:nvSpPr>
        <p:spPr>
          <a:xfrm rot="16200000">
            <a:off x="5306040" y="-5309280"/>
            <a:ext cx="1579320" cy="12191400"/>
          </a:xfrm>
          <a:prstGeom prst="rect">
            <a:avLst/>
          </a:prstGeom>
          <a:gradFill rotWithShape="0">
            <a:gsLst>
              <a:gs pos="0">
                <a:srgbClr val="4F81BD">
                  <a:alpha val="0"/>
                </a:srgbClr>
              </a:gs>
              <a:gs pos="100000">
                <a:srgbClr val="000000">
                  <a:alpha val="74117"/>
                </a:srgbClr>
              </a:gs>
            </a:gsLst>
            <a:lin ang="6000000"/>
          </a:gradFill>
          <a:ln>
            <a:noFill/>
          </a:ln>
        </p:spPr>
        <p:style>
          <a:lnRef idx="2">
            <a:schemeClr val="accent1">
              <a:shade val="50000"/>
            </a:schemeClr>
          </a:lnRef>
          <a:fillRef idx="1">
            <a:schemeClr val="accent1"/>
          </a:fillRef>
          <a:effectRef idx="0">
            <a:schemeClr val="accent1"/>
          </a:effectRef>
          <a:fontRef idx="minor"/>
        </p:style>
      </p:sp>
      <p:sp>
        <p:nvSpPr>
          <p:cNvPr id="377" name="Rectangle 16"/>
          <p:cNvSpPr/>
          <p:nvPr/>
        </p:nvSpPr>
        <p:spPr>
          <a:xfrm>
            <a:off x="3825360" y="0"/>
            <a:ext cx="4302720" cy="1574640"/>
          </a:xfrm>
          <a:prstGeom prst="rect">
            <a:avLst/>
          </a:prstGeom>
          <a:gradFill rotWithShape="0">
            <a:gsLst>
              <a:gs pos="26000">
                <a:srgbClr val="254061">
                  <a:alpha val="0"/>
                </a:srgbClr>
              </a:gs>
              <a:gs pos="100000">
                <a:srgbClr val="4F81BD">
                  <a:alpha val="72156"/>
                </a:srgbClr>
              </a:gs>
            </a:gsLst>
            <a:lin ang="3600000"/>
          </a:gradFill>
          <a:ln>
            <a:noFill/>
          </a:ln>
        </p:spPr>
        <p:style>
          <a:lnRef idx="2">
            <a:schemeClr val="accent1">
              <a:shade val="50000"/>
            </a:schemeClr>
          </a:lnRef>
          <a:fillRef idx="1">
            <a:schemeClr val="accent1"/>
          </a:fillRef>
          <a:effectRef idx="0">
            <a:schemeClr val="accent1"/>
          </a:effectRef>
          <a:fontRef idx="minor"/>
        </p:style>
      </p:sp>
      <p:sp>
        <p:nvSpPr>
          <p:cNvPr id="378" name="PlaceHolder 1"/>
          <p:cNvSpPr>
            <a:spLocks noGrp="1"/>
          </p:cNvSpPr>
          <p:nvPr>
            <p:ph type="title"/>
          </p:nvPr>
        </p:nvSpPr>
        <p:spPr>
          <a:xfrm>
            <a:off x="699840" y="288360"/>
            <a:ext cx="7169760" cy="976680"/>
          </a:xfrm>
          <a:prstGeom prst="rect">
            <a:avLst/>
          </a:prstGeom>
          <a:noFill/>
          <a:ln w="0">
            <a:noFill/>
          </a:ln>
        </p:spPr>
        <p:txBody>
          <a:bodyPr lIns="0" tIns="0" rIns="0" bIns="0" anchor="ctr">
            <a:normAutofit fontScale="91000"/>
          </a:bodyPr>
          <a:lstStyle/>
          <a:p>
            <a:pPr marL="2792160">
              <a:lnSpc>
                <a:spcPct val="90000"/>
              </a:lnSpc>
              <a:buNone/>
            </a:pPr>
            <a:r>
              <a:rPr lang="en-US" sz="4000" b="0" strike="noStrike" spc="-1">
                <a:solidFill>
                  <a:srgbClr val="FFFFFF"/>
                </a:solidFill>
                <a:latin typeface="Calibri"/>
              </a:rPr>
              <a:t>Books</a:t>
            </a:r>
            <a:r>
              <a:rPr lang="en-US" sz="4000" b="0" strike="noStrike" spc="-72">
                <a:solidFill>
                  <a:srgbClr val="FFFFFF"/>
                </a:solidFill>
                <a:latin typeface="Calibri"/>
              </a:rPr>
              <a:t> </a:t>
            </a:r>
            <a:r>
              <a:rPr lang="en-US" sz="4000" b="0" strike="noStrike" spc="-1">
                <a:solidFill>
                  <a:srgbClr val="FFFFFF"/>
                </a:solidFill>
                <a:latin typeface="Calibri"/>
              </a:rPr>
              <a:t>written</a:t>
            </a:r>
            <a:r>
              <a:rPr lang="en-US" sz="4000" b="0" strike="noStrike" spc="-75">
                <a:solidFill>
                  <a:srgbClr val="FFFFFF"/>
                </a:solidFill>
                <a:latin typeface="Calibri"/>
              </a:rPr>
              <a:t> </a:t>
            </a:r>
            <a:r>
              <a:rPr lang="en-US" sz="4000" b="0" strike="noStrike" spc="-1">
                <a:solidFill>
                  <a:srgbClr val="FFFFFF"/>
                </a:solidFill>
                <a:latin typeface="Calibri"/>
              </a:rPr>
              <a:t>by</a:t>
            </a:r>
            <a:r>
              <a:rPr lang="en-US" sz="4000" b="0" strike="noStrike" spc="-92">
                <a:solidFill>
                  <a:srgbClr val="FFFFFF"/>
                </a:solidFill>
                <a:latin typeface="Calibri"/>
              </a:rPr>
              <a:t> </a:t>
            </a:r>
            <a:r>
              <a:rPr lang="en-US" sz="4000" b="0" strike="noStrike" spc="-26">
                <a:solidFill>
                  <a:srgbClr val="FFFFFF"/>
                </a:solidFill>
                <a:latin typeface="Calibri"/>
              </a:rPr>
              <a:t>AI</a:t>
            </a:r>
            <a:endParaRPr lang="en-US" sz="4000" b="0" strike="noStrike" spc="-1">
              <a:latin typeface="Arial"/>
            </a:endParaRPr>
          </a:p>
        </p:txBody>
      </p:sp>
      <p:pic>
        <p:nvPicPr>
          <p:cNvPr id="379" name="object 5"/>
          <p:cNvPicPr/>
          <p:nvPr/>
        </p:nvPicPr>
        <p:blipFill>
          <a:blip r:embed="rId2"/>
          <a:stretch/>
        </p:blipFill>
        <p:spPr>
          <a:xfrm>
            <a:off x="352440" y="2009520"/>
            <a:ext cx="3787920" cy="4444560"/>
          </a:xfrm>
          <a:prstGeom prst="rect">
            <a:avLst/>
          </a:prstGeom>
          <a:ln w="0">
            <a:noFill/>
          </a:ln>
        </p:spPr>
      </p:pic>
      <p:pic>
        <p:nvPicPr>
          <p:cNvPr id="380" name="object 4"/>
          <p:cNvPicPr/>
          <p:nvPr/>
        </p:nvPicPr>
        <p:blipFill>
          <a:blip r:embed="rId3"/>
          <a:stretch/>
        </p:blipFill>
        <p:spPr>
          <a:xfrm>
            <a:off x="4398480" y="2426400"/>
            <a:ext cx="6354360" cy="3806640"/>
          </a:xfrm>
          <a:prstGeom prst="rect">
            <a:avLst/>
          </a:prstGeom>
          <a:ln w="0">
            <a:noFill/>
          </a:ln>
        </p:spPr>
      </p:pic>
      <p:sp>
        <p:nvSpPr>
          <p:cNvPr id="381" name="PlaceHolder 2"/>
          <p:cNvSpPr>
            <a:spLocks noGrp="1"/>
          </p:cNvSpPr>
          <p:nvPr>
            <p:ph type="sldNum" idx="27"/>
          </p:nvPr>
        </p:nvSpPr>
        <p:spPr>
          <a:xfrm>
            <a:off x="11704320" y="6453000"/>
            <a:ext cx="447480" cy="36504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33</a:t>
            </a:r>
            <a:endParaRPr lang="en-US" sz="1100" b="0" strike="noStrike" spc="-1">
              <a:latin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2" name="Rectangle 20"/>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83" name="PlaceHolder 1"/>
          <p:cNvSpPr>
            <a:spLocks noGrp="1"/>
          </p:cNvSpPr>
          <p:nvPr>
            <p:ph type="title"/>
          </p:nvPr>
        </p:nvSpPr>
        <p:spPr>
          <a:xfrm>
            <a:off x="1146240" y="502200"/>
            <a:ext cx="7042320" cy="665280"/>
          </a:xfrm>
          <a:prstGeom prst="rect">
            <a:avLst/>
          </a:prstGeom>
          <a:noFill/>
          <a:ln w="0">
            <a:noFill/>
          </a:ln>
        </p:spPr>
        <p:txBody>
          <a:bodyPr lIns="0" tIns="0" rIns="0" bIns="0" anchor="b">
            <a:normAutofit fontScale="81000"/>
          </a:bodyPr>
          <a:lstStyle/>
          <a:p>
            <a:pPr marL="2792160">
              <a:lnSpc>
                <a:spcPct val="90000"/>
              </a:lnSpc>
              <a:buNone/>
            </a:pPr>
            <a:r>
              <a:rPr lang="en-US" sz="3700" b="0" strike="noStrike" spc="-1">
                <a:solidFill>
                  <a:srgbClr val="000000"/>
                </a:solidFill>
                <a:latin typeface="Calibri"/>
              </a:rPr>
              <a:t>Books</a:t>
            </a:r>
            <a:r>
              <a:rPr lang="en-US" sz="3700" b="0" strike="noStrike" spc="-72">
                <a:solidFill>
                  <a:srgbClr val="000000"/>
                </a:solidFill>
                <a:latin typeface="Calibri"/>
              </a:rPr>
              <a:t> </a:t>
            </a:r>
            <a:r>
              <a:rPr lang="en-US" sz="3700" b="0" strike="noStrike" spc="-1">
                <a:solidFill>
                  <a:srgbClr val="000000"/>
                </a:solidFill>
                <a:latin typeface="Calibri"/>
              </a:rPr>
              <a:t>written</a:t>
            </a:r>
            <a:r>
              <a:rPr lang="en-US" sz="3700" b="0" strike="noStrike" spc="-75">
                <a:solidFill>
                  <a:srgbClr val="000000"/>
                </a:solidFill>
                <a:latin typeface="Calibri"/>
              </a:rPr>
              <a:t> </a:t>
            </a:r>
            <a:r>
              <a:rPr lang="en-US" sz="3700" b="0" strike="noStrike" spc="-1">
                <a:solidFill>
                  <a:srgbClr val="000000"/>
                </a:solidFill>
                <a:latin typeface="Calibri"/>
              </a:rPr>
              <a:t>by</a:t>
            </a:r>
            <a:r>
              <a:rPr lang="en-US" sz="3700" b="0" strike="noStrike" spc="-92">
                <a:solidFill>
                  <a:srgbClr val="000000"/>
                </a:solidFill>
                <a:latin typeface="Calibri"/>
              </a:rPr>
              <a:t> </a:t>
            </a:r>
            <a:r>
              <a:rPr lang="en-US" sz="3700" b="0" strike="noStrike" spc="-26">
                <a:solidFill>
                  <a:srgbClr val="000000"/>
                </a:solidFill>
                <a:latin typeface="Calibri"/>
              </a:rPr>
              <a:t>AI</a:t>
            </a:r>
            <a:endParaRPr lang="en-US" sz="3700" b="0" strike="noStrike" spc="-1">
              <a:latin typeface="Arial"/>
            </a:endParaRPr>
          </a:p>
        </p:txBody>
      </p:sp>
      <p:sp>
        <p:nvSpPr>
          <p:cNvPr id="384" name="object 4"/>
          <p:cNvSpPr/>
          <p:nvPr/>
        </p:nvSpPr>
        <p:spPr>
          <a:xfrm>
            <a:off x="1144800" y="2405880"/>
            <a:ext cx="5314320" cy="353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marL="239400" indent="-228600">
              <a:lnSpc>
                <a:spcPct val="90000"/>
              </a:lnSpc>
              <a:spcBef>
                <a:spcPts val="471"/>
              </a:spcBef>
              <a:buClr>
                <a:srgbClr val="000000"/>
              </a:buClr>
              <a:buFont typeface="Arial"/>
              <a:buChar char="•"/>
              <a:tabLst>
                <a:tab pos="241200" algn="l"/>
              </a:tabLst>
            </a:pPr>
            <a:r>
              <a:rPr lang="en-US" sz="2000" b="0" strike="noStrike" spc="-1">
                <a:solidFill>
                  <a:srgbClr val="000000"/>
                </a:solidFill>
                <a:latin typeface="Calibri"/>
                <a:ea typeface="DejaVu Sans"/>
              </a:rPr>
              <a:t>The</a:t>
            </a:r>
            <a:r>
              <a:rPr lang="en-US" sz="2000" b="0" strike="noStrike" spc="-52">
                <a:solidFill>
                  <a:srgbClr val="000000"/>
                </a:solidFill>
                <a:latin typeface="Calibri"/>
                <a:ea typeface="DejaVu Sans"/>
              </a:rPr>
              <a:t> </a:t>
            </a:r>
            <a:r>
              <a:rPr lang="en-US" sz="2000" b="0" strike="noStrike" spc="-1">
                <a:solidFill>
                  <a:srgbClr val="000000"/>
                </a:solidFill>
                <a:latin typeface="Calibri"/>
                <a:ea typeface="DejaVu Sans"/>
              </a:rPr>
              <a:t>novella</a:t>
            </a:r>
            <a:r>
              <a:rPr lang="en-US" sz="2000" b="0" strike="noStrike" spc="-41">
                <a:solidFill>
                  <a:srgbClr val="000000"/>
                </a:solidFill>
                <a:latin typeface="Calibri"/>
                <a:ea typeface="DejaVu Sans"/>
              </a:rPr>
              <a:t> </a:t>
            </a:r>
            <a:r>
              <a:rPr lang="en-US" sz="2000" b="0" strike="noStrike" spc="-1">
                <a:solidFill>
                  <a:srgbClr val="000000"/>
                </a:solidFill>
                <a:latin typeface="Calibri"/>
                <a:ea typeface="DejaVu Sans"/>
              </a:rPr>
              <a:t>is</a:t>
            </a:r>
            <a:r>
              <a:rPr lang="en-US" sz="2000" b="0" strike="noStrike" spc="-41">
                <a:solidFill>
                  <a:srgbClr val="000000"/>
                </a:solidFill>
                <a:latin typeface="Calibri"/>
                <a:ea typeface="DejaVu Sans"/>
              </a:rPr>
              <a:t> </a:t>
            </a:r>
            <a:r>
              <a:rPr lang="en-US" sz="2000" b="0" strike="noStrike" spc="-1">
                <a:solidFill>
                  <a:srgbClr val="000000"/>
                </a:solidFill>
                <a:latin typeface="Calibri"/>
                <a:ea typeface="DejaVu Sans"/>
              </a:rPr>
              <a:t>the</a:t>
            </a:r>
            <a:r>
              <a:rPr lang="en-US" sz="2000" b="0" strike="noStrike" spc="-35">
                <a:solidFill>
                  <a:srgbClr val="000000"/>
                </a:solidFill>
                <a:latin typeface="Calibri"/>
                <a:ea typeface="DejaVu Sans"/>
              </a:rPr>
              <a:t> </a:t>
            </a:r>
            <a:r>
              <a:rPr lang="en-US" sz="2000" b="0" strike="noStrike" spc="-1">
                <a:solidFill>
                  <a:srgbClr val="000000"/>
                </a:solidFill>
                <a:latin typeface="Calibri"/>
                <a:ea typeface="DejaVu Sans"/>
              </a:rPr>
              <a:t>result</a:t>
            </a:r>
            <a:r>
              <a:rPr lang="en-US" sz="2000" b="0" strike="noStrike" spc="-21">
                <a:solidFill>
                  <a:srgbClr val="000000"/>
                </a:solidFill>
                <a:latin typeface="Calibri"/>
                <a:ea typeface="DejaVu Sans"/>
              </a:rPr>
              <a:t> </a:t>
            </a:r>
            <a:r>
              <a:rPr lang="en-US" sz="2000" b="0" strike="noStrike" spc="-1">
                <a:solidFill>
                  <a:srgbClr val="000000"/>
                </a:solidFill>
                <a:latin typeface="Calibri"/>
                <a:ea typeface="DejaVu Sans"/>
              </a:rPr>
              <a:t>of</a:t>
            </a:r>
            <a:r>
              <a:rPr lang="en-US" sz="2000" b="0" strike="noStrike" spc="-52">
                <a:solidFill>
                  <a:srgbClr val="000000"/>
                </a:solidFill>
                <a:latin typeface="Calibri"/>
                <a:ea typeface="DejaVu Sans"/>
              </a:rPr>
              <a:t> a </a:t>
            </a:r>
            <a:r>
              <a:rPr lang="en-US" sz="2000" b="0" strike="noStrike" spc="-12">
                <a:solidFill>
                  <a:srgbClr val="000000"/>
                </a:solidFill>
                <a:latin typeface="Calibri"/>
                <a:ea typeface="DejaVu Sans"/>
              </a:rPr>
              <a:t>collaboration</a:t>
            </a:r>
            <a:r>
              <a:rPr lang="en-US" sz="2000" b="0" strike="noStrike" spc="-97">
                <a:solidFill>
                  <a:srgbClr val="000000"/>
                </a:solidFill>
                <a:latin typeface="Calibri"/>
                <a:ea typeface="DejaVu Sans"/>
              </a:rPr>
              <a:t> </a:t>
            </a:r>
            <a:r>
              <a:rPr lang="en-US" sz="2000" b="0" strike="noStrike" spc="-1">
                <a:solidFill>
                  <a:srgbClr val="000000"/>
                </a:solidFill>
                <a:latin typeface="Calibri"/>
                <a:ea typeface="DejaVu Sans"/>
              </a:rPr>
              <a:t>between</a:t>
            </a:r>
            <a:r>
              <a:rPr lang="en-US" sz="2000" b="0" strike="noStrike" spc="-97">
                <a:solidFill>
                  <a:srgbClr val="000000"/>
                </a:solidFill>
                <a:latin typeface="Calibri"/>
                <a:ea typeface="DejaVu Sans"/>
              </a:rPr>
              <a:t> </a:t>
            </a:r>
            <a:r>
              <a:rPr lang="en-US" sz="2000" b="0" strike="noStrike" spc="-12">
                <a:solidFill>
                  <a:srgbClr val="000000"/>
                </a:solidFill>
                <a:latin typeface="Calibri"/>
                <a:ea typeface="DejaVu Sans"/>
              </a:rPr>
              <a:t>Stephen </a:t>
            </a:r>
            <a:r>
              <a:rPr lang="en-US" sz="2000" b="0" strike="noStrike" spc="-1">
                <a:solidFill>
                  <a:srgbClr val="000000"/>
                </a:solidFill>
                <a:latin typeface="Calibri"/>
                <a:ea typeface="DejaVu Sans"/>
              </a:rPr>
              <a:t>Marche</a:t>
            </a:r>
            <a:r>
              <a:rPr lang="en-US" sz="2000" b="0" strike="noStrike" spc="-60">
                <a:solidFill>
                  <a:srgbClr val="000000"/>
                </a:solidFill>
                <a:latin typeface="Calibri"/>
                <a:ea typeface="DejaVu Sans"/>
              </a:rPr>
              <a:t> </a:t>
            </a:r>
            <a:r>
              <a:rPr lang="en-US" sz="2000" b="0" strike="noStrike" spc="-1">
                <a:solidFill>
                  <a:srgbClr val="000000"/>
                </a:solidFill>
                <a:latin typeface="Calibri"/>
                <a:ea typeface="DejaVu Sans"/>
              </a:rPr>
              <a:t>and</a:t>
            </a:r>
            <a:r>
              <a:rPr lang="en-US" sz="2000" b="0" strike="noStrike" spc="-66">
                <a:solidFill>
                  <a:srgbClr val="000000"/>
                </a:solidFill>
                <a:latin typeface="Calibri"/>
                <a:ea typeface="DejaVu Sans"/>
              </a:rPr>
              <a:t> </a:t>
            </a:r>
            <a:r>
              <a:rPr lang="en-US" sz="2000" b="0" strike="noStrike" spc="-1">
                <a:solidFill>
                  <a:srgbClr val="000000"/>
                </a:solidFill>
                <a:latin typeface="Calibri"/>
                <a:ea typeface="DejaVu Sans"/>
              </a:rPr>
              <a:t>three</a:t>
            </a:r>
            <a:r>
              <a:rPr lang="en-US" sz="2000" b="0" strike="noStrike" spc="-60">
                <a:solidFill>
                  <a:srgbClr val="000000"/>
                </a:solidFill>
                <a:latin typeface="Calibri"/>
                <a:ea typeface="DejaVu Sans"/>
              </a:rPr>
              <a:t> </a:t>
            </a:r>
            <a:r>
              <a:rPr lang="en-US" sz="2000" b="0" strike="noStrike" spc="-12">
                <a:solidFill>
                  <a:srgbClr val="000000"/>
                </a:solidFill>
                <a:latin typeface="Calibri"/>
                <a:ea typeface="DejaVu Sans"/>
              </a:rPr>
              <a:t>artificial intelligence</a:t>
            </a:r>
            <a:r>
              <a:rPr lang="en-US" sz="2000" b="0" strike="noStrike" spc="-46">
                <a:solidFill>
                  <a:srgbClr val="000000"/>
                </a:solidFill>
                <a:latin typeface="Calibri"/>
                <a:ea typeface="DejaVu Sans"/>
              </a:rPr>
              <a:t> </a:t>
            </a:r>
            <a:r>
              <a:rPr lang="en-US" sz="2000" b="0" strike="noStrike" spc="-12">
                <a:solidFill>
                  <a:srgbClr val="000000"/>
                </a:solidFill>
                <a:latin typeface="Calibri"/>
                <a:ea typeface="DejaVu Sans"/>
              </a:rPr>
              <a:t>programs.</a:t>
            </a:r>
            <a:endParaRPr lang="en-US" sz="2000" b="0" strike="noStrike" spc="-1">
              <a:latin typeface="Arial"/>
            </a:endParaRPr>
          </a:p>
        </p:txBody>
      </p:sp>
      <p:sp>
        <p:nvSpPr>
          <p:cNvPr id="385" name="Rectangle 22"/>
          <p:cNvSpPr/>
          <p:nvPr/>
        </p:nvSpPr>
        <p:spPr>
          <a:xfrm rot="10800000" flipH="1">
            <a:off x="8123400" y="720"/>
            <a:ext cx="4091760" cy="6857280"/>
          </a:xfrm>
          <a:prstGeom prst="rect">
            <a:avLst/>
          </a:prstGeom>
          <a:gradFill rotWithShape="0">
            <a:gsLst>
              <a:gs pos="8000">
                <a:srgbClr val="000000">
                  <a:alpha val="94117"/>
                </a:srgbClr>
              </a:gs>
              <a:gs pos="100000">
                <a:srgbClr val="4F81BD"/>
              </a:gs>
            </a:gsLst>
            <a:lin ang="13200000"/>
          </a:gradFill>
          <a:ln>
            <a:noFill/>
          </a:ln>
        </p:spPr>
        <p:style>
          <a:lnRef idx="2">
            <a:schemeClr val="accent1">
              <a:shade val="50000"/>
            </a:schemeClr>
          </a:lnRef>
          <a:fillRef idx="1">
            <a:schemeClr val="accent1"/>
          </a:fillRef>
          <a:effectRef idx="0">
            <a:schemeClr val="accent1"/>
          </a:effectRef>
          <a:fontRef idx="minor"/>
        </p:style>
      </p:sp>
      <p:sp>
        <p:nvSpPr>
          <p:cNvPr id="386" name="Rectangle 24"/>
          <p:cNvSpPr/>
          <p:nvPr/>
        </p:nvSpPr>
        <p:spPr>
          <a:xfrm rot="10800000" flipH="1">
            <a:off x="8123400" y="720"/>
            <a:ext cx="4091760" cy="6399720"/>
          </a:xfrm>
          <a:prstGeom prst="rect">
            <a:avLst/>
          </a:prstGeom>
          <a:gradFill rotWithShape="0">
            <a:gsLst>
              <a:gs pos="31000">
                <a:srgbClr val="254061">
                  <a:alpha val="0"/>
                </a:srgbClr>
              </a:gs>
              <a:gs pos="100000">
                <a:srgbClr val="254061">
                  <a:alpha val="26274"/>
                </a:srgbClr>
              </a:gs>
            </a:gsLst>
            <a:lin ang="7200000"/>
          </a:gradFill>
          <a:ln>
            <a:noFill/>
          </a:ln>
        </p:spPr>
        <p:style>
          <a:lnRef idx="2">
            <a:schemeClr val="accent1">
              <a:shade val="50000"/>
            </a:schemeClr>
          </a:lnRef>
          <a:fillRef idx="1">
            <a:schemeClr val="accent1"/>
          </a:fillRef>
          <a:effectRef idx="0">
            <a:schemeClr val="accent1"/>
          </a:effectRef>
          <a:fontRef idx="minor"/>
        </p:style>
      </p:sp>
      <p:sp>
        <p:nvSpPr>
          <p:cNvPr id="387" name="Rectangle 26"/>
          <p:cNvSpPr/>
          <p:nvPr/>
        </p:nvSpPr>
        <p:spPr>
          <a:xfrm rot="10800000" flipH="1">
            <a:off x="8123400" y="720"/>
            <a:ext cx="4068000" cy="6399720"/>
          </a:xfrm>
          <a:prstGeom prst="rect">
            <a:avLst/>
          </a:prstGeom>
          <a:gradFill rotWithShape="0">
            <a:gsLst>
              <a:gs pos="28000">
                <a:srgbClr val="000000">
                  <a:alpha val="21176"/>
                </a:srgbClr>
              </a:gs>
              <a:gs pos="100000">
                <a:srgbClr val="4F81BD">
                  <a:alpha val="0"/>
                </a:srgbClr>
              </a:gs>
            </a:gsLst>
            <a:lin ang="3000000"/>
          </a:gradFill>
          <a:ln>
            <a:noFill/>
          </a:ln>
        </p:spPr>
        <p:style>
          <a:lnRef idx="2">
            <a:schemeClr val="accent1">
              <a:shade val="50000"/>
            </a:schemeClr>
          </a:lnRef>
          <a:fillRef idx="1">
            <a:schemeClr val="accent1"/>
          </a:fillRef>
          <a:effectRef idx="0">
            <a:schemeClr val="accent1"/>
          </a:effectRef>
          <a:fontRef idx="minor"/>
        </p:style>
      </p:sp>
      <p:sp>
        <p:nvSpPr>
          <p:cNvPr id="388" name="Rectangle 28"/>
          <p:cNvSpPr/>
          <p:nvPr/>
        </p:nvSpPr>
        <p:spPr>
          <a:xfrm rot="10800000" flipH="1">
            <a:off x="8123400" y="720"/>
            <a:ext cx="3610800" cy="6857280"/>
          </a:xfrm>
          <a:prstGeom prst="rect">
            <a:avLst/>
          </a:prstGeom>
          <a:gradFill rotWithShape="0">
            <a:gsLst>
              <a:gs pos="7000">
                <a:srgbClr val="000000">
                  <a:alpha val="29019"/>
                </a:srgbClr>
              </a:gs>
              <a:gs pos="100000">
                <a:srgbClr val="4F81BD">
                  <a:alpha val="0"/>
                </a:srgbClr>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389" name="object 5"/>
          <p:cNvPicPr/>
          <p:nvPr/>
        </p:nvPicPr>
        <p:blipFill>
          <a:blip r:embed="rId2"/>
          <a:stretch/>
        </p:blipFill>
        <p:spPr>
          <a:xfrm>
            <a:off x="7075800" y="1359720"/>
            <a:ext cx="4169880" cy="4169880"/>
          </a:xfrm>
          <a:prstGeom prst="rect">
            <a:avLst/>
          </a:prstGeom>
          <a:ln w="0">
            <a:noFill/>
          </a:ln>
        </p:spPr>
      </p:pic>
      <p:sp>
        <p:nvSpPr>
          <p:cNvPr id="390" name="PlaceHolder 2"/>
          <p:cNvSpPr>
            <a:spLocks noGrp="1"/>
          </p:cNvSpPr>
          <p:nvPr>
            <p:ph type="sldNum" idx="28"/>
          </p:nvPr>
        </p:nvSpPr>
        <p:spPr>
          <a:xfrm>
            <a:off x="11704320" y="645948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FFFFFF"/>
                </a:solidFill>
                <a:latin typeface="Calibri"/>
              </a:defRPr>
            </a:lvl1pPr>
          </a:lstStyle>
          <a:p>
            <a:pPr marL="38160" algn="r">
              <a:lnSpc>
                <a:spcPct val="100000"/>
              </a:lnSpc>
              <a:spcAft>
                <a:spcPts val="601"/>
              </a:spcAft>
              <a:buNone/>
            </a:pPr>
            <a:r>
              <a:rPr lang="en-US" sz="1100" b="0" strike="noStrike" spc="-26">
                <a:solidFill>
                  <a:srgbClr val="FFFFFF"/>
                </a:solidFill>
                <a:latin typeface="Calibri"/>
              </a:rPr>
              <a:t>36</a:t>
            </a:r>
            <a:endParaRPr lang="en-US" sz="1100" b="0" strike="noStrike" spc="-1">
              <a:latin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1" name="Rectangle 10"/>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392" name="Rectangle 12"/>
          <p:cNvSpPr/>
          <p:nvPr/>
        </p:nvSpPr>
        <p:spPr>
          <a:xfrm flipH="1">
            <a:off x="-720" y="0"/>
            <a:ext cx="12191400" cy="1575360"/>
          </a:xfrm>
          <a:prstGeom prst="rect">
            <a:avLst/>
          </a:prstGeom>
          <a:gradFill rotWithShape="0">
            <a:gsLst>
              <a:gs pos="0">
                <a:srgbClr val="000000">
                  <a:alpha val="96078"/>
                </a:srgbClr>
              </a:gs>
              <a:gs pos="100000">
                <a:srgbClr val="376092"/>
              </a:gs>
            </a:gsLst>
            <a:lin ang="8400000"/>
          </a:gradFill>
          <a:ln>
            <a:noFill/>
          </a:ln>
        </p:spPr>
        <p:style>
          <a:lnRef idx="2">
            <a:schemeClr val="accent1">
              <a:shade val="50000"/>
            </a:schemeClr>
          </a:lnRef>
          <a:fillRef idx="1">
            <a:schemeClr val="accent1"/>
          </a:fillRef>
          <a:effectRef idx="0">
            <a:schemeClr val="accent1"/>
          </a:effectRef>
          <a:fontRef idx="minor"/>
        </p:style>
      </p:sp>
      <p:sp>
        <p:nvSpPr>
          <p:cNvPr id="393" name="Rectangle 14"/>
          <p:cNvSpPr/>
          <p:nvPr/>
        </p:nvSpPr>
        <p:spPr>
          <a:xfrm rot="10800000" flipH="1">
            <a:off x="8128800" y="720"/>
            <a:ext cx="4062600" cy="1575720"/>
          </a:xfrm>
          <a:prstGeom prst="rect">
            <a:avLst/>
          </a:prstGeom>
          <a:gradFill rotWithShape="0">
            <a:gsLst>
              <a:gs pos="19000">
                <a:srgbClr val="254061">
                  <a:alpha val="68235"/>
                </a:srgbClr>
              </a:gs>
              <a:gs pos="100000">
                <a:srgbClr val="4F81BD">
                  <a:alpha val="79215"/>
                </a:srgbClr>
              </a:gs>
            </a:gsLst>
            <a:lin ang="8400000"/>
          </a:gradFill>
          <a:ln>
            <a:noFill/>
          </a:ln>
        </p:spPr>
        <p:style>
          <a:lnRef idx="2">
            <a:schemeClr val="accent1">
              <a:shade val="50000"/>
            </a:schemeClr>
          </a:lnRef>
          <a:fillRef idx="1">
            <a:schemeClr val="accent1"/>
          </a:fillRef>
          <a:effectRef idx="0">
            <a:schemeClr val="accent1"/>
          </a:effectRef>
          <a:fontRef idx="minor"/>
        </p:style>
      </p:sp>
      <p:sp>
        <p:nvSpPr>
          <p:cNvPr id="394" name="Rectangle 16"/>
          <p:cNvSpPr/>
          <p:nvPr/>
        </p:nvSpPr>
        <p:spPr>
          <a:xfrm rot="5400000">
            <a:off x="5308560" y="-5307840"/>
            <a:ext cx="1575720" cy="12191400"/>
          </a:xfrm>
          <a:prstGeom prst="rect">
            <a:avLst/>
          </a:prstGeom>
          <a:gradFill rotWithShape="0">
            <a:gsLst>
              <a:gs pos="0">
                <a:srgbClr val="4F81BD">
                  <a:alpha val="0"/>
                </a:srgbClr>
              </a:gs>
              <a:gs pos="100000">
                <a:srgbClr val="000000">
                  <a:alpha val="74117"/>
                </a:srgbClr>
              </a:gs>
            </a:gsLst>
            <a:lin ang="4200000"/>
          </a:gradFill>
          <a:ln>
            <a:noFill/>
          </a:ln>
        </p:spPr>
        <p:style>
          <a:lnRef idx="2">
            <a:schemeClr val="accent1">
              <a:shade val="50000"/>
            </a:schemeClr>
          </a:lnRef>
          <a:fillRef idx="1">
            <a:schemeClr val="accent1"/>
          </a:fillRef>
          <a:effectRef idx="0">
            <a:schemeClr val="accent1"/>
          </a:effectRef>
          <a:fontRef idx="minor"/>
        </p:style>
      </p:sp>
      <p:sp>
        <p:nvSpPr>
          <p:cNvPr id="395" name="PlaceHolder 1"/>
          <p:cNvSpPr>
            <a:spLocks noGrp="1"/>
          </p:cNvSpPr>
          <p:nvPr>
            <p:ph type="title"/>
          </p:nvPr>
        </p:nvSpPr>
        <p:spPr>
          <a:xfrm>
            <a:off x="1371600" y="348840"/>
            <a:ext cx="10043280" cy="876960"/>
          </a:xfrm>
          <a:prstGeom prst="rect">
            <a:avLst/>
          </a:prstGeom>
          <a:noFill/>
          <a:ln w="0">
            <a:noFill/>
          </a:ln>
        </p:spPr>
        <p:txBody>
          <a:bodyPr lIns="0" tIns="0" rIns="0" bIns="0" anchor="ctr">
            <a:normAutofit/>
          </a:bodyPr>
          <a:lstStyle/>
          <a:p>
            <a:pPr marL="2792160">
              <a:lnSpc>
                <a:spcPct val="90000"/>
              </a:lnSpc>
              <a:buNone/>
            </a:pPr>
            <a:r>
              <a:rPr lang="en-US" sz="4000" b="0" strike="noStrike" spc="-1">
                <a:solidFill>
                  <a:srgbClr val="FFFFFF"/>
                </a:solidFill>
                <a:latin typeface="Calibri"/>
              </a:rPr>
              <a:t>Books</a:t>
            </a:r>
            <a:r>
              <a:rPr lang="en-US" sz="4000" b="0" strike="noStrike" spc="-72">
                <a:solidFill>
                  <a:srgbClr val="FFFFFF"/>
                </a:solidFill>
                <a:latin typeface="Calibri"/>
              </a:rPr>
              <a:t> </a:t>
            </a:r>
            <a:r>
              <a:rPr lang="en-US" sz="4000" b="0" strike="noStrike" spc="-1">
                <a:solidFill>
                  <a:srgbClr val="FFFFFF"/>
                </a:solidFill>
                <a:latin typeface="Calibri"/>
              </a:rPr>
              <a:t>written</a:t>
            </a:r>
            <a:r>
              <a:rPr lang="en-US" sz="4000" b="0" strike="noStrike" spc="-75">
                <a:solidFill>
                  <a:srgbClr val="FFFFFF"/>
                </a:solidFill>
                <a:latin typeface="Calibri"/>
              </a:rPr>
              <a:t> </a:t>
            </a:r>
            <a:r>
              <a:rPr lang="en-US" sz="4000" b="0" strike="noStrike" spc="-1">
                <a:solidFill>
                  <a:srgbClr val="FFFFFF"/>
                </a:solidFill>
                <a:latin typeface="Calibri"/>
              </a:rPr>
              <a:t>by</a:t>
            </a:r>
            <a:r>
              <a:rPr lang="en-US" sz="4000" b="0" strike="noStrike" spc="-92">
                <a:solidFill>
                  <a:srgbClr val="FFFFFF"/>
                </a:solidFill>
                <a:latin typeface="Calibri"/>
              </a:rPr>
              <a:t> </a:t>
            </a:r>
            <a:r>
              <a:rPr lang="en-US" sz="4000" b="0" strike="noStrike" spc="-26">
                <a:solidFill>
                  <a:srgbClr val="FFFFFF"/>
                </a:solidFill>
                <a:latin typeface="Calibri"/>
              </a:rPr>
              <a:t>AI</a:t>
            </a:r>
            <a:endParaRPr lang="en-US" sz="4000" b="0" strike="noStrike" spc="-1">
              <a:latin typeface="Arial"/>
            </a:endParaRPr>
          </a:p>
        </p:txBody>
      </p:sp>
      <p:sp>
        <p:nvSpPr>
          <p:cNvPr id="396" name="PlaceHolder 2"/>
          <p:cNvSpPr>
            <a:spLocks noGrp="1"/>
          </p:cNvSpPr>
          <p:nvPr>
            <p:ph type="sldNum" idx="29"/>
          </p:nvPr>
        </p:nvSpPr>
        <p:spPr>
          <a:xfrm>
            <a:off x="11704320" y="6455520"/>
            <a:ext cx="447480" cy="364320"/>
          </a:xfrm>
          <a:prstGeom prst="rect">
            <a:avLst/>
          </a:prstGeom>
          <a:noFill/>
          <a:ln w="0">
            <a:noFill/>
          </a:ln>
        </p:spPr>
        <p:txBody>
          <a:bodyPr lIns="0" tIns="0" rIns="0" bIns="0" anchor="ctr">
            <a:normAutofit/>
          </a:bodyPr>
          <a:lstStyle>
            <a:lvl1pPr marL="38160" algn="r">
              <a:lnSpc>
                <a:spcPct val="100000"/>
              </a:lnSpc>
              <a:spcAft>
                <a:spcPts val="601"/>
              </a:spcAft>
              <a:buNone/>
              <a:defRPr lang="en-US" sz="1100" b="0" strike="noStrike" spc="-26">
                <a:solidFill>
                  <a:srgbClr val="808080"/>
                </a:solidFill>
                <a:latin typeface="Calibri"/>
              </a:defRPr>
            </a:lvl1pPr>
          </a:lstStyle>
          <a:p>
            <a:pPr marL="38160" algn="r">
              <a:lnSpc>
                <a:spcPct val="100000"/>
              </a:lnSpc>
              <a:spcAft>
                <a:spcPts val="601"/>
              </a:spcAft>
              <a:buNone/>
            </a:pPr>
            <a:r>
              <a:rPr lang="en-US" sz="1100" b="0" strike="noStrike" spc="-26">
                <a:solidFill>
                  <a:srgbClr val="808080"/>
                </a:solidFill>
                <a:latin typeface="Calibri"/>
              </a:rPr>
              <a:t>37</a:t>
            </a:r>
            <a:endParaRPr lang="en-US" sz="1100" b="0" strike="noStrike" spc="-1">
              <a:latin typeface="Times New Roman"/>
            </a:endParaRPr>
          </a:p>
        </p:txBody>
      </p:sp>
      <p:graphicFrame>
        <p:nvGraphicFramePr>
          <p:cNvPr id="2" name="Diagram1"/>
          <p:cNvGraphicFramePr/>
          <p:nvPr>
            <p:extLst>
              <p:ext uri="{D42A27DB-BD31-4B8C-83A1-F6EECF244321}">
                <p14:modId xmlns:p14="http://schemas.microsoft.com/office/powerpoint/2010/main" val="3325280848"/>
              </p:ext>
            </p:extLst>
          </p:nvPr>
        </p:nvGraphicFramePr>
        <p:xfrm>
          <a:off x="644040" y="2112480"/>
          <a:ext cx="10927080" cy="419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ea typeface="Futura Medium" charset="0"/>
                <a:cs typeface="Futura Medium" charset="0"/>
              </a:rPr>
              <a:t>Introduction</a:t>
            </a:r>
          </a:p>
        </p:txBody>
      </p:sp>
      <p:sp>
        <p:nvSpPr>
          <p:cNvPr id="3" name="Content Placeholder 2"/>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pPr marL="0" indent="0">
              <a:buNone/>
            </a:pPr>
            <a:r>
              <a:rPr lang="en-US" dirty="0"/>
              <a:t>Richard Feynman: “</a:t>
            </a:r>
            <a:r>
              <a:rPr lang="en-US" i="1" dirty="0"/>
              <a:t>What I cannot create, I do not understand</a:t>
            </a:r>
            <a:r>
              <a:rPr lang="en-US" dirty="0"/>
              <a:t>”</a:t>
            </a:r>
          </a:p>
          <a:p>
            <a:pPr marL="0" indent="0">
              <a:buNone/>
            </a:pPr>
            <a:endParaRPr lang="en-US" dirty="0"/>
          </a:p>
          <a:p>
            <a:pPr marL="0" indent="0">
              <a:buNone/>
            </a:pPr>
            <a:r>
              <a:rPr lang="en-US" dirty="0"/>
              <a:t>Generative modeling: “</a:t>
            </a:r>
            <a:r>
              <a:rPr lang="en-US" i="1" dirty="0"/>
              <a:t>What I understand, I can </a:t>
            </a:r>
            <a:r>
              <a:rPr lang="en-US" b="1" i="1" dirty="0"/>
              <a:t>create</a:t>
            </a:r>
            <a:r>
              <a:rPr lang="en-US" dirty="0"/>
              <a:t>”</a:t>
            </a:r>
          </a:p>
        </p:txBody>
      </p:sp>
      <p:pic>
        <p:nvPicPr>
          <p:cNvPr id="4" name="Picture 3"/>
          <p:cNvPicPr>
            <a:picLocks noChangeAspect="1"/>
          </p:cNvPicPr>
          <p:nvPr/>
        </p:nvPicPr>
        <p:blipFill rotWithShape="1">
          <a:blip r:embed="rId3"/>
          <a:srcRect r="43829" b="76053"/>
          <a:stretch/>
        </p:blipFill>
        <p:spPr>
          <a:xfrm>
            <a:off x="838200" y="1825625"/>
            <a:ext cx="7114206" cy="2155171"/>
          </a:xfrm>
          <a:prstGeom prst="rect">
            <a:avLst/>
          </a:prstGeom>
        </p:spPr>
      </p:pic>
      <p:sp>
        <p:nvSpPr>
          <p:cNvPr id="7" name="Slide Number Placeholder 6"/>
          <p:cNvSpPr>
            <a:spLocks noGrp="1"/>
          </p:cNvSpPr>
          <p:nvPr>
            <p:ph type="sldNum" sz="quarter" idx="12"/>
          </p:nvPr>
        </p:nvSpPr>
        <p:spPr/>
        <p:txBody>
          <a:bodyPr/>
          <a:lstStyle/>
          <a:p>
            <a:fld id="{6113E31D-E2AB-40D1-8B51-AFA5AFEF393A}" type="slidenum">
              <a:rPr lang="en-US" smtClean="0"/>
              <a:t>4</a:t>
            </a:fld>
            <a:endParaRPr lang="en-US" dirty="0"/>
          </a:p>
        </p:txBody>
      </p:sp>
      <p:pic>
        <p:nvPicPr>
          <p:cNvPr id="2050" name="Picture 2" descr="Richard Feynman 195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862" y="1320155"/>
            <a:ext cx="3159938" cy="3166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91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a:spLocks noGrp="1"/>
          </p:cNvSpPr>
          <p:nvPr>
            <p:ph idx="1"/>
          </p:nvPr>
        </p:nvSpPr>
        <p:spPr>
          <a:xfrm>
            <a:off x="838200" y="1825625"/>
            <a:ext cx="10515600" cy="4781652"/>
          </a:xfrm>
        </p:spPr>
        <p:txBody>
          <a:bodyPr>
            <a:normAutofit/>
          </a:bodyPr>
          <a:lstStyle/>
          <a:p>
            <a:pPr marL="0" indent="0">
              <a:buNone/>
            </a:pPr>
            <a:r>
              <a:rPr lang="en-US" sz="2400" dirty="0"/>
              <a:t>How to generate natural images with a computer?</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dirty="0"/>
              <a:t>Many of our models will have </a:t>
            </a:r>
            <a:r>
              <a:rPr lang="en-US" sz="2400" b="1" dirty="0"/>
              <a:t>similar structure (generation + inference)</a:t>
            </a:r>
            <a:endParaRPr lang="en-US" sz="2400" dirty="0"/>
          </a:p>
        </p:txBody>
      </p:sp>
      <p:grpSp>
        <p:nvGrpSpPr>
          <p:cNvPr id="12" name="Group 21"/>
          <p:cNvGrpSpPr/>
          <p:nvPr/>
        </p:nvGrpSpPr>
        <p:grpSpPr>
          <a:xfrm>
            <a:off x="1936094" y="3440543"/>
            <a:ext cx="4543523" cy="733879"/>
            <a:chOff x="910824" y="2914225"/>
            <a:chExt cx="4268195" cy="733879"/>
          </a:xfrm>
        </p:grpSpPr>
        <p:sp>
          <p:nvSpPr>
            <p:cNvPr id="10" name="Right Arrow 25"/>
            <p:cNvSpPr/>
            <p:nvPr/>
          </p:nvSpPr>
          <p:spPr>
            <a:xfrm rot="5400000">
              <a:off x="4346211" y="2815296"/>
              <a:ext cx="733879" cy="93173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6"/>
            <p:cNvSpPr txBox="1"/>
            <p:nvPr/>
          </p:nvSpPr>
          <p:spPr>
            <a:xfrm>
              <a:off x="910824" y="3052340"/>
              <a:ext cx="3093346" cy="461665"/>
            </a:xfrm>
            <a:prstGeom prst="rect">
              <a:avLst/>
            </a:prstGeom>
            <a:noFill/>
          </p:spPr>
          <p:txBody>
            <a:bodyPr wrap="none" rtlCol="0">
              <a:spAutoFit/>
            </a:bodyPr>
            <a:lstStyle/>
            <a:p>
              <a:r>
                <a:rPr lang="en-US" sz="2400" b="1" dirty="0"/>
                <a:t>Generation</a:t>
              </a:r>
              <a:r>
                <a:rPr lang="en-US" sz="2400" dirty="0"/>
                <a:t> (graphics)</a:t>
              </a:r>
            </a:p>
          </p:txBody>
        </p:sp>
      </p:grpSp>
      <p:grpSp>
        <p:nvGrpSpPr>
          <p:cNvPr id="23" name="Group 30"/>
          <p:cNvGrpSpPr/>
          <p:nvPr/>
        </p:nvGrpSpPr>
        <p:grpSpPr>
          <a:xfrm>
            <a:off x="7201161" y="3437533"/>
            <a:ext cx="4649575" cy="869154"/>
            <a:chOff x="3996039" y="3357948"/>
            <a:chExt cx="4649575" cy="869154"/>
          </a:xfrm>
        </p:grpSpPr>
        <p:sp>
          <p:nvSpPr>
            <p:cNvPr id="24" name="Right Arrow 31"/>
            <p:cNvSpPr/>
            <p:nvPr/>
          </p:nvSpPr>
          <p:spPr>
            <a:xfrm rot="16200000">
              <a:off x="4185011" y="3168976"/>
              <a:ext cx="684643" cy="106258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32"/>
            <p:cNvSpPr txBox="1"/>
            <p:nvPr/>
          </p:nvSpPr>
          <p:spPr>
            <a:xfrm>
              <a:off x="5226381" y="3396105"/>
              <a:ext cx="3419233" cy="830997"/>
            </a:xfrm>
            <a:prstGeom prst="rect">
              <a:avLst/>
            </a:prstGeom>
            <a:noFill/>
          </p:spPr>
          <p:txBody>
            <a:bodyPr wrap="square" rtlCol="0">
              <a:spAutoFit/>
            </a:bodyPr>
            <a:lstStyle/>
            <a:p>
              <a:r>
                <a:rPr lang="en-US" sz="2400" b="1" dirty="0"/>
                <a:t>Inference</a:t>
              </a:r>
              <a:r>
                <a:rPr lang="en-US" sz="2400" dirty="0"/>
                <a:t> (vision as inverse graphics)</a:t>
              </a:r>
            </a:p>
          </p:txBody>
        </p:sp>
      </p:grpSp>
      <p:sp>
        <p:nvSpPr>
          <p:cNvPr id="4" name="Title 3"/>
          <p:cNvSpPr>
            <a:spLocks noGrp="1"/>
          </p:cNvSpPr>
          <p:nvPr>
            <p:ph type="title"/>
          </p:nvPr>
        </p:nvSpPr>
        <p:spPr/>
        <p:txBody>
          <a:bodyPr>
            <a:normAutofit/>
          </a:bodyPr>
          <a:lstStyle/>
          <a:p>
            <a:r>
              <a:rPr lang="en-US" dirty="0">
                <a:latin typeface="+mj-lt"/>
                <a:ea typeface="Futura Medium" charset="0"/>
                <a:cs typeface="Futura Medium" charset="0"/>
              </a:rPr>
              <a:t>Generative Modeling: Computer Graphics</a:t>
            </a:r>
            <a:endParaRPr lang="en-US" sz="3200" dirty="0">
              <a:latin typeface="+mj-lt"/>
              <a:ea typeface="Futura Medium" charset="0"/>
              <a:cs typeface="Futura Medium" charset="0"/>
            </a:endParaRPr>
          </a:p>
        </p:txBody>
      </p:sp>
      <p:sp>
        <p:nvSpPr>
          <p:cNvPr id="3" name="Slide Number Placeholder 2"/>
          <p:cNvSpPr>
            <a:spLocks noGrp="1"/>
          </p:cNvSpPr>
          <p:nvPr>
            <p:ph type="sldNum" sz="quarter" idx="12"/>
          </p:nvPr>
        </p:nvSpPr>
        <p:spPr/>
        <p:txBody>
          <a:bodyPr/>
          <a:lstStyle/>
          <a:p>
            <a:fld id="{8C71CAF9-4461-454A-B702-D536C3775752}" type="slidenum">
              <a:rPr lang="en-US" smtClean="0"/>
              <a:t>5</a:t>
            </a:fld>
            <a:endParaRPr lang="en-US"/>
          </a:p>
        </p:txBody>
      </p:sp>
      <p:grpSp>
        <p:nvGrpSpPr>
          <p:cNvPr id="7" name="Group 6"/>
          <p:cNvGrpSpPr/>
          <p:nvPr/>
        </p:nvGrpSpPr>
        <p:grpSpPr>
          <a:xfrm>
            <a:off x="2200350" y="2410059"/>
            <a:ext cx="8925042" cy="833979"/>
            <a:chOff x="1070304" y="2446320"/>
            <a:chExt cx="7540296" cy="1127630"/>
          </a:xfrm>
        </p:grpSpPr>
        <p:sp>
          <p:nvSpPr>
            <p:cNvPr id="9" name="TextBox 8"/>
            <p:cNvSpPr txBox="1"/>
            <p:nvPr/>
          </p:nvSpPr>
          <p:spPr>
            <a:xfrm>
              <a:off x="2917799" y="2450352"/>
              <a:ext cx="5692801" cy="1123598"/>
            </a:xfrm>
            <a:prstGeom prst="rect">
              <a:avLst/>
            </a:prstGeom>
            <a:noFill/>
            <a:ln w="28575">
              <a:solidFill>
                <a:schemeClr val="accent1">
                  <a:lumMod val="75000"/>
                </a:schemeClr>
              </a:solidFill>
            </a:ln>
          </p:spPr>
          <p:txBody>
            <a:bodyPr wrap="square" rtlCol="0">
              <a:spAutoFit/>
            </a:bodyPr>
            <a:lstStyle/>
            <a:p>
              <a:r>
                <a:rPr lang="en-US" sz="2400" dirty="0"/>
                <a:t>Cube(color=</a:t>
              </a:r>
              <a:r>
                <a:rPr lang="en-US" sz="2400" dirty="0">
                  <a:solidFill>
                    <a:srgbClr val="0070C0"/>
                  </a:solidFill>
                </a:rPr>
                <a:t>blue</a:t>
              </a:r>
              <a:r>
                <a:rPr lang="en-US" sz="2400" dirty="0"/>
                <a:t>, position=(</a:t>
              </a:r>
              <a:r>
                <a:rPr lang="en-US" sz="2400" dirty="0" err="1"/>
                <a:t>x,y,z</a:t>
              </a:r>
              <a:r>
                <a:rPr lang="en-US" sz="2400" dirty="0"/>
                <a:t>), size=…)</a:t>
              </a:r>
            </a:p>
            <a:p>
              <a:r>
                <a:rPr lang="en-US" sz="2400" dirty="0"/>
                <a:t>Cylinder(color=</a:t>
              </a:r>
              <a:r>
                <a:rPr lang="en-US" sz="2400" dirty="0">
                  <a:solidFill>
                    <a:srgbClr val="FF0000"/>
                  </a:solidFill>
                </a:rPr>
                <a:t>red</a:t>
              </a:r>
              <a:r>
                <a:rPr lang="en-US" sz="2400" dirty="0"/>
                <a:t>, position=(</a:t>
              </a:r>
              <a:r>
                <a:rPr lang="en-US" sz="2400" dirty="0" err="1"/>
                <a:t>x’,y’,z</a:t>
              </a:r>
              <a:r>
                <a:rPr lang="en-US" sz="2400" dirty="0"/>
                <a:t>’), size=..) </a:t>
              </a:r>
            </a:p>
          </p:txBody>
        </p:sp>
        <p:sp>
          <p:nvSpPr>
            <p:cNvPr id="2" name="TextBox 1"/>
            <p:cNvSpPr txBox="1"/>
            <p:nvPr/>
          </p:nvSpPr>
          <p:spPr>
            <a:xfrm>
              <a:off x="1070304" y="2446320"/>
              <a:ext cx="1615392" cy="830997"/>
            </a:xfrm>
            <a:prstGeom prst="rect">
              <a:avLst/>
            </a:prstGeom>
            <a:noFill/>
          </p:spPr>
          <p:txBody>
            <a:bodyPr wrap="square" rtlCol="0">
              <a:spAutoFit/>
            </a:bodyPr>
            <a:lstStyle/>
            <a:p>
              <a:r>
                <a:rPr lang="en-US" sz="2400" dirty="0"/>
                <a:t>High level description</a:t>
              </a:r>
            </a:p>
          </p:txBody>
        </p:sp>
      </p:grpSp>
      <p:grpSp>
        <p:nvGrpSpPr>
          <p:cNvPr id="14" name="Group 13"/>
          <p:cNvGrpSpPr/>
          <p:nvPr/>
        </p:nvGrpSpPr>
        <p:grpSpPr>
          <a:xfrm>
            <a:off x="2049799" y="4312537"/>
            <a:ext cx="6449677" cy="1395704"/>
            <a:chOff x="961091" y="4218515"/>
            <a:chExt cx="6449677" cy="1395704"/>
          </a:xfrm>
        </p:grpSpPr>
        <p:grpSp>
          <p:nvGrpSpPr>
            <p:cNvPr id="8" name="Group 14"/>
            <p:cNvGrpSpPr/>
            <p:nvPr/>
          </p:nvGrpSpPr>
          <p:grpSpPr>
            <a:xfrm>
              <a:off x="4236473" y="4218515"/>
              <a:ext cx="3174295" cy="1395704"/>
              <a:chOff x="3390473" y="3864649"/>
              <a:chExt cx="5617474" cy="2739066"/>
            </a:xfrm>
          </p:grpSpPr>
          <p:sp>
            <p:nvSpPr>
              <p:cNvPr id="13" name="Rectangle 15"/>
              <p:cNvSpPr/>
              <p:nvPr/>
            </p:nvSpPr>
            <p:spPr>
              <a:xfrm>
                <a:off x="3390473" y="3864649"/>
                <a:ext cx="5617474" cy="273906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be 16"/>
              <p:cNvSpPr/>
              <p:nvPr/>
            </p:nvSpPr>
            <p:spPr>
              <a:xfrm>
                <a:off x="3722546" y="4284401"/>
                <a:ext cx="1873045" cy="179930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an 17"/>
              <p:cNvSpPr/>
              <p:nvPr/>
            </p:nvSpPr>
            <p:spPr>
              <a:xfrm>
                <a:off x="6622025" y="3937815"/>
                <a:ext cx="1563329" cy="249247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961091" y="4475324"/>
              <a:ext cx="2115348" cy="830997"/>
            </a:xfrm>
            <a:prstGeom prst="rect">
              <a:avLst/>
            </a:prstGeom>
            <a:noFill/>
          </p:spPr>
          <p:txBody>
            <a:bodyPr wrap="square" rtlCol="0">
              <a:spAutoFit/>
            </a:bodyPr>
            <a:lstStyle/>
            <a:p>
              <a:r>
                <a:rPr lang="en-US" sz="2400" dirty="0"/>
                <a:t>Raw sensory outputs</a:t>
              </a:r>
            </a:p>
          </p:txBody>
        </p:sp>
      </p:grpSp>
    </p:spTree>
    <p:extLst>
      <p:ext uri="{BB962C8B-B14F-4D97-AF65-F5344CB8AC3E}">
        <p14:creationId xmlns:p14="http://schemas.microsoft.com/office/powerpoint/2010/main" val="423675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 name="Rectangle 10"/>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40" name="PlaceHolder 1"/>
          <p:cNvSpPr>
            <a:spLocks noGrp="1"/>
          </p:cNvSpPr>
          <p:nvPr>
            <p:ph type="title"/>
          </p:nvPr>
        </p:nvSpPr>
        <p:spPr>
          <a:xfrm>
            <a:off x="1136520" y="502200"/>
            <a:ext cx="6980400" cy="1642320"/>
          </a:xfrm>
          <a:prstGeom prst="rect">
            <a:avLst/>
          </a:prstGeom>
          <a:noFill/>
          <a:ln w="0">
            <a:noFill/>
          </a:ln>
        </p:spPr>
        <p:txBody>
          <a:bodyPr lIns="0" tIns="315000" rIns="0" bIns="0" anchor="t">
            <a:normAutofit/>
          </a:bodyPr>
          <a:lstStyle/>
          <a:p>
            <a:pPr marL="3337560">
              <a:lnSpc>
                <a:spcPct val="100000"/>
              </a:lnSpc>
              <a:spcBef>
                <a:spcPts val="105"/>
              </a:spcBef>
              <a:buNone/>
            </a:pPr>
            <a:r>
              <a:rPr lang="en-US" sz="3700" b="1" strike="noStrike" spc="-1">
                <a:solidFill>
                  <a:srgbClr val="4471C4"/>
                </a:solidFill>
                <a:latin typeface="Calibri Light"/>
              </a:rPr>
              <a:t>Generative AI</a:t>
            </a:r>
            <a:endParaRPr lang="en-US" sz="3700" b="0" strike="noStrike" spc="-1">
              <a:latin typeface="Arial"/>
            </a:endParaRPr>
          </a:p>
        </p:txBody>
      </p:sp>
      <p:sp>
        <p:nvSpPr>
          <p:cNvPr id="141" name="Rectangle 12"/>
          <p:cNvSpPr/>
          <p:nvPr/>
        </p:nvSpPr>
        <p:spPr>
          <a:xfrm rot="10800000" flipH="1">
            <a:off x="0" y="6401520"/>
            <a:ext cx="12191400" cy="456120"/>
          </a:xfrm>
          <a:prstGeom prst="rect">
            <a:avLst/>
          </a:prstGeom>
          <a:gradFill rotWithShape="0">
            <a:gsLst>
              <a:gs pos="22000">
                <a:srgbClr val="000000"/>
              </a:gs>
              <a:gs pos="100000">
                <a:srgbClr val="4F81BD"/>
              </a:gs>
            </a:gsLst>
            <a:lin ang="2400000"/>
          </a:gradFill>
          <a:ln>
            <a:noFill/>
          </a:ln>
        </p:spPr>
        <p:style>
          <a:lnRef idx="2">
            <a:schemeClr val="accent1">
              <a:shade val="50000"/>
            </a:schemeClr>
          </a:lnRef>
          <a:fillRef idx="1">
            <a:schemeClr val="accent1"/>
          </a:fillRef>
          <a:effectRef idx="0">
            <a:schemeClr val="accent1"/>
          </a:effectRef>
          <a:fontRef idx="minor"/>
        </p:style>
      </p:sp>
      <p:sp>
        <p:nvSpPr>
          <p:cNvPr id="142" name="Rectangle 14"/>
          <p:cNvSpPr/>
          <p:nvPr/>
        </p:nvSpPr>
        <p:spPr>
          <a:xfrm flipH="1">
            <a:off x="4037760" y="6400800"/>
            <a:ext cx="8152560" cy="456120"/>
          </a:xfrm>
          <a:prstGeom prst="rect">
            <a:avLst/>
          </a:prstGeom>
          <a:gradFill rotWithShape="0">
            <a:gsLst>
              <a:gs pos="0">
                <a:srgbClr val="000000">
                  <a:alpha val="63137"/>
                </a:srgbClr>
              </a:gs>
              <a:gs pos="100000">
                <a:srgbClr val="376092"/>
              </a:gs>
            </a:gsLst>
            <a:lin ang="13800000"/>
          </a:gradFill>
          <a:ln>
            <a:noFill/>
          </a:ln>
        </p:spPr>
        <p:style>
          <a:lnRef idx="2">
            <a:schemeClr val="accent1">
              <a:shade val="50000"/>
            </a:schemeClr>
          </a:lnRef>
          <a:fillRef idx="1">
            <a:schemeClr val="accent1"/>
          </a:fillRef>
          <a:effectRef idx="0">
            <a:schemeClr val="accent1"/>
          </a:effectRef>
          <a:fontRef idx="minor"/>
        </p:style>
      </p:sp>
      <p:sp>
        <p:nvSpPr>
          <p:cNvPr id="143" name="object 4"/>
          <p:cNvSpPr/>
          <p:nvPr/>
        </p:nvSpPr>
        <p:spPr>
          <a:xfrm>
            <a:off x="1136160" y="2018520"/>
            <a:ext cx="10135080" cy="3562920"/>
          </a:xfrm>
          <a:prstGeom prst="rect">
            <a:avLst/>
          </a:prstGeom>
          <a:noFill/>
          <a:ln w="0">
            <a:noFill/>
          </a:ln>
        </p:spPr>
        <p:style>
          <a:lnRef idx="0">
            <a:scrgbClr r="0" g="0" b="0"/>
          </a:lnRef>
          <a:fillRef idx="0">
            <a:scrgbClr r="0" g="0" b="0"/>
          </a:fillRef>
          <a:effectRef idx="0">
            <a:scrgbClr r="0" g="0" b="0"/>
          </a:effectRef>
          <a:fontRef idx="minor"/>
        </p:style>
        <p:txBody>
          <a:bodyPr lIns="0" tIns="59760" rIns="0" bIns="0" anchor="t">
            <a:spAutoFit/>
          </a:bodyPr>
          <a:lstStyle/>
          <a:p>
            <a:pPr>
              <a:lnSpc>
                <a:spcPct val="100000"/>
              </a:lnSpc>
              <a:buNone/>
              <a:tabLst>
                <a:tab pos="120600" algn="l"/>
              </a:tabLst>
            </a:pPr>
            <a:r>
              <a:rPr lang="en-US" sz="2000" b="0" strike="noStrike" spc="-1">
                <a:solidFill>
                  <a:srgbClr val="000000"/>
                </a:solidFill>
                <a:latin typeface="Arial"/>
                <a:ea typeface="DejaVu Sans"/>
              </a:rPr>
              <a:t>Generative AI focuses on creating data that mimics real-world examples, enabling machines to produce text, images, music, and more.</a:t>
            </a:r>
            <a:endParaRPr lang="en-US" sz="2000" b="0" strike="noStrike" spc="-1">
              <a:latin typeface="Arial"/>
            </a:endParaRPr>
          </a:p>
          <a:p>
            <a:pPr>
              <a:lnSpc>
                <a:spcPct val="100000"/>
              </a:lnSpc>
              <a:buNone/>
              <a:tabLst>
                <a:tab pos="120600" algn="l"/>
              </a:tabLst>
            </a:pPr>
            <a:endParaRPr lang="en-US" sz="2000" b="0" strike="noStrike" spc="-1">
              <a:latin typeface="Arial"/>
            </a:endParaRPr>
          </a:p>
          <a:p>
            <a:pPr marL="343080" indent="-343080">
              <a:lnSpc>
                <a:spcPct val="100000"/>
              </a:lnSpc>
              <a:spcBef>
                <a:spcPts val="235"/>
              </a:spcBef>
              <a:buClr>
                <a:srgbClr val="000000"/>
              </a:buClr>
              <a:buFont typeface="Arial"/>
              <a:buChar char="•"/>
              <a:tabLst>
                <a:tab pos="120600" algn="l"/>
              </a:tabLst>
            </a:pPr>
            <a:r>
              <a:rPr lang="en-US" sz="2000" b="0" strike="noStrike" spc="-1">
                <a:solidFill>
                  <a:srgbClr val="000000"/>
                </a:solidFill>
                <a:latin typeface="Arial"/>
                <a:ea typeface="DejaVu Sans"/>
              </a:rPr>
              <a:t>Generative AI refers to a class of algorithms that learn to generate new, synthetic data resembling the input data they were trained on.</a:t>
            </a:r>
            <a:endParaRPr lang="en-US" sz="2000" b="0" strike="noStrike" spc="-1">
              <a:latin typeface="Arial"/>
            </a:endParaRPr>
          </a:p>
          <a:p>
            <a:pPr>
              <a:lnSpc>
                <a:spcPct val="100000"/>
              </a:lnSpc>
              <a:spcBef>
                <a:spcPts val="235"/>
              </a:spcBef>
              <a:buNone/>
              <a:tabLst>
                <a:tab pos="120600" algn="l"/>
              </a:tabLst>
            </a:pPr>
            <a:endParaRPr lang="en-US" sz="2000" b="0" strike="noStrike" spc="-1">
              <a:latin typeface="Arial"/>
            </a:endParaRPr>
          </a:p>
          <a:p>
            <a:pPr marL="343080" indent="-343080">
              <a:lnSpc>
                <a:spcPct val="100000"/>
              </a:lnSpc>
              <a:spcBef>
                <a:spcPts val="235"/>
              </a:spcBef>
              <a:buClr>
                <a:srgbClr val="000000"/>
              </a:buClr>
              <a:buFont typeface="Arial"/>
              <a:buChar char="•"/>
              <a:tabLst>
                <a:tab pos="120600" algn="l"/>
              </a:tabLst>
            </a:pPr>
            <a:r>
              <a:rPr lang="en-US" sz="2000" b="0" strike="noStrike" spc="-1">
                <a:solidFill>
                  <a:srgbClr val="000000"/>
                </a:solidFill>
                <a:latin typeface="Arial"/>
                <a:ea typeface="DejaVu Sans"/>
              </a:rPr>
              <a:t>These methods are transforming numerous fields including content creation, design, personalized marketing, healthcare, and scientific research.</a:t>
            </a:r>
            <a:endParaRPr lang="en-US" sz="2000" b="0" strike="noStrike" spc="-1">
              <a:latin typeface="Arial"/>
            </a:endParaRPr>
          </a:p>
          <a:p>
            <a:pPr>
              <a:lnSpc>
                <a:spcPct val="100000"/>
              </a:lnSpc>
              <a:spcBef>
                <a:spcPts val="235"/>
              </a:spcBef>
              <a:buNone/>
              <a:tabLst>
                <a:tab pos="120600" algn="l"/>
              </a:tabLst>
            </a:pPr>
            <a:endParaRPr lang="en-US" sz="2000" b="0" strike="noStrike" spc="-1">
              <a:latin typeface="Arial"/>
            </a:endParaRPr>
          </a:p>
          <a:p>
            <a:pPr marL="343080" indent="-343080">
              <a:lnSpc>
                <a:spcPct val="100000"/>
              </a:lnSpc>
              <a:spcBef>
                <a:spcPts val="235"/>
              </a:spcBef>
              <a:buClr>
                <a:srgbClr val="000000"/>
              </a:buClr>
              <a:buFont typeface="Arial"/>
              <a:buChar char="•"/>
              <a:tabLst>
                <a:tab pos="120600" algn="l"/>
              </a:tabLst>
            </a:pPr>
            <a:r>
              <a:rPr lang="en-US" sz="2000" b="0" strike="noStrike" spc="-1">
                <a:solidFill>
                  <a:srgbClr val="000000"/>
                </a:solidFill>
                <a:latin typeface="Arial"/>
                <a:ea typeface="DejaVu Sans"/>
              </a:rPr>
              <a:t>Generative AI has advanced the state-of-the-art in natural language processing, image synthesis, drug discovery, and personalized recommendations.</a:t>
            </a:r>
            <a:endParaRPr lang="en-US" sz="2000" b="0" strike="noStrike" spc="-1">
              <a:latin typeface="Arial"/>
            </a:endParaRPr>
          </a:p>
        </p:txBody>
      </p:sp>
      <p:sp>
        <p:nvSpPr>
          <p:cNvPr id="144" name="object 5"/>
          <p:cNvSpPr/>
          <p:nvPr/>
        </p:nvSpPr>
        <p:spPr>
          <a:xfrm>
            <a:off x="11661840" y="4662360"/>
            <a:ext cx="51120" cy="1036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6480">
              <a:lnSpc>
                <a:spcPct val="100000"/>
              </a:lnSpc>
              <a:spcBef>
                <a:spcPts val="51"/>
              </a:spcBef>
              <a:buNone/>
            </a:pPr>
            <a:r>
              <a:rPr lang="en-US" sz="600" b="0" strike="noStrike" spc="-26">
                <a:solidFill>
                  <a:srgbClr val="888888"/>
                </a:solidFill>
                <a:latin typeface="Calibri"/>
                <a:ea typeface="DejaVu Sans"/>
              </a:rPr>
              <a:t>4</a:t>
            </a:r>
            <a:endParaRPr lang="en-US" sz="6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 name="Rectangle 10"/>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46" name="PlaceHolder 1"/>
          <p:cNvSpPr>
            <a:spLocks noGrp="1"/>
          </p:cNvSpPr>
          <p:nvPr>
            <p:ph type="title"/>
          </p:nvPr>
        </p:nvSpPr>
        <p:spPr>
          <a:xfrm>
            <a:off x="1136520" y="502200"/>
            <a:ext cx="6980400" cy="1642320"/>
          </a:xfrm>
          <a:prstGeom prst="rect">
            <a:avLst/>
          </a:prstGeom>
          <a:noFill/>
          <a:ln w="0">
            <a:noFill/>
          </a:ln>
        </p:spPr>
        <p:txBody>
          <a:bodyPr lIns="0" tIns="315000" rIns="0" bIns="0" anchor="t">
            <a:normAutofit/>
          </a:bodyPr>
          <a:lstStyle/>
          <a:p>
            <a:pPr marL="3337560">
              <a:lnSpc>
                <a:spcPct val="100000"/>
              </a:lnSpc>
              <a:spcBef>
                <a:spcPts val="105"/>
              </a:spcBef>
              <a:buNone/>
            </a:pPr>
            <a:r>
              <a:rPr lang="en-US" sz="3700" b="1" strike="noStrike" spc="-1">
                <a:solidFill>
                  <a:srgbClr val="4471C4"/>
                </a:solidFill>
                <a:latin typeface="Calibri Light"/>
              </a:rPr>
              <a:t>Deep Learning</a:t>
            </a:r>
            <a:endParaRPr lang="en-US" sz="3700" b="0" strike="noStrike" spc="-1">
              <a:latin typeface="Arial"/>
            </a:endParaRPr>
          </a:p>
        </p:txBody>
      </p:sp>
      <p:sp>
        <p:nvSpPr>
          <p:cNvPr id="147" name="Rectangle 12"/>
          <p:cNvSpPr/>
          <p:nvPr/>
        </p:nvSpPr>
        <p:spPr>
          <a:xfrm rot="10800000" flipH="1">
            <a:off x="0" y="6401520"/>
            <a:ext cx="12191400" cy="456120"/>
          </a:xfrm>
          <a:prstGeom prst="rect">
            <a:avLst/>
          </a:prstGeom>
          <a:gradFill rotWithShape="0">
            <a:gsLst>
              <a:gs pos="22000">
                <a:srgbClr val="000000"/>
              </a:gs>
              <a:gs pos="100000">
                <a:srgbClr val="4F81BD"/>
              </a:gs>
            </a:gsLst>
            <a:lin ang="2400000"/>
          </a:gradFill>
          <a:ln>
            <a:noFill/>
          </a:ln>
        </p:spPr>
        <p:style>
          <a:lnRef idx="2">
            <a:schemeClr val="accent1">
              <a:shade val="50000"/>
            </a:schemeClr>
          </a:lnRef>
          <a:fillRef idx="1">
            <a:schemeClr val="accent1"/>
          </a:fillRef>
          <a:effectRef idx="0">
            <a:schemeClr val="accent1"/>
          </a:effectRef>
          <a:fontRef idx="minor"/>
        </p:style>
      </p:sp>
      <p:sp>
        <p:nvSpPr>
          <p:cNvPr id="148" name="Rectangle 14"/>
          <p:cNvSpPr/>
          <p:nvPr/>
        </p:nvSpPr>
        <p:spPr>
          <a:xfrm flipH="1">
            <a:off x="4037760" y="6400800"/>
            <a:ext cx="8152560" cy="456120"/>
          </a:xfrm>
          <a:prstGeom prst="rect">
            <a:avLst/>
          </a:prstGeom>
          <a:gradFill rotWithShape="0">
            <a:gsLst>
              <a:gs pos="0">
                <a:srgbClr val="000000">
                  <a:alpha val="63137"/>
                </a:srgbClr>
              </a:gs>
              <a:gs pos="100000">
                <a:srgbClr val="376092"/>
              </a:gs>
            </a:gsLst>
            <a:lin ang="13800000"/>
          </a:gradFill>
          <a:ln>
            <a:noFill/>
          </a:ln>
        </p:spPr>
        <p:style>
          <a:lnRef idx="2">
            <a:schemeClr val="accent1">
              <a:shade val="50000"/>
            </a:schemeClr>
          </a:lnRef>
          <a:fillRef idx="1">
            <a:schemeClr val="accent1"/>
          </a:fillRef>
          <a:effectRef idx="0">
            <a:schemeClr val="accent1"/>
          </a:effectRef>
          <a:fontRef idx="minor"/>
        </p:style>
      </p:sp>
      <p:sp>
        <p:nvSpPr>
          <p:cNvPr id="149" name="object 4"/>
          <p:cNvSpPr/>
          <p:nvPr/>
        </p:nvSpPr>
        <p:spPr>
          <a:xfrm>
            <a:off x="1136160" y="2018520"/>
            <a:ext cx="10135080" cy="2803680"/>
          </a:xfrm>
          <a:prstGeom prst="rect">
            <a:avLst/>
          </a:prstGeom>
          <a:noFill/>
          <a:ln w="0">
            <a:noFill/>
          </a:ln>
        </p:spPr>
        <p:style>
          <a:lnRef idx="0">
            <a:scrgbClr r="0" g="0" b="0"/>
          </a:lnRef>
          <a:fillRef idx="0">
            <a:scrgbClr r="0" g="0" b="0"/>
          </a:fillRef>
          <a:effectRef idx="0">
            <a:scrgbClr r="0" g="0" b="0"/>
          </a:effectRef>
          <a:fontRef idx="minor"/>
        </p:style>
        <p:txBody>
          <a:bodyPr lIns="0" tIns="59760" rIns="0" bIns="0" anchor="t">
            <a:spAutoFit/>
          </a:bodyPr>
          <a:lstStyle/>
          <a:p>
            <a:pPr marL="343080" indent="-343080">
              <a:lnSpc>
                <a:spcPct val="100000"/>
              </a:lnSpc>
              <a:buClr>
                <a:srgbClr val="000000"/>
              </a:buClr>
              <a:buFont typeface="Arial"/>
              <a:buChar char="•"/>
              <a:tabLst>
                <a:tab pos="120600" algn="l"/>
              </a:tabLst>
            </a:pPr>
            <a:r>
              <a:rPr lang="en-US" sz="2000" b="0" strike="noStrike" spc="-1">
                <a:solidFill>
                  <a:srgbClr val="000000"/>
                </a:solidFill>
                <a:latin typeface="Arial"/>
                <a:ea typeface="DejaVu Sans"/>
              </a:rPr>
              <a:t>Deep learning attempts to learn representations of data with multiple levels of abstraction. </a:t>
            </a:r>
            <a:endParaRPr lang="en-US" sz="2000" b="0" strike="noStrike" spc="-1">
              <a:latin typeface="Arial"/>
            </a:endParaRPr>
          </a:p>
          <a:p>
            <a:pPr>
              <a:lnSpc>
                <a:spcPct val="100000"/>
              </a:lnSpc>
              <a:buNone/>
              <a:tabLst>
                <a:tab pos="120600" algn="l"/>
              </a:tabLst>
            </a:pPr>
            <a:endParaRPr lang="en-US" sz="2000" b="0" strike="noStrike" spc="-1">
              <a:latin typeface="Arial"/>
            </a:endParaRPr>
          </a:p>
          <a:p>
            <a:pPr marL="343080" indent="-343080">
              <a:lnSpc>
                <a:spcPct val="100000"/>
              </a:lnSpc>
              <a:buClr>
                <a:srgbClr val="000000"/>
              </a:buClr>
              <a:buFont typeface="Arial"/>
              <a:buChar char="•"/>
              <a:tabLst>
                <a:tab pos="120600" algn="l"/>
              </a:tabLst>
            </a:pPr>
            <a:r>
              <a:rPr lang="en-US" sz="2000" b="0" strike="noStrike" spc="-1">
                <a:solidFill>
                  <a:srgbClr val="000000"/>
                </a:solidFill>
                <a:latin typeface="Arial"/>
                <a:ea typeface="DejaVu Sans"/>
              </a:rPr>
              <a:t>Deep learning usually refers to a set of algorithms and computational models that are composed of multiple processing layers. </a:t>
            </a:r>
            <a:endParaRPr lang="en-US" sz="2000" b="0" strike="noStrike" spc="-1">
              <a:latin typeface="Arial"/>
            </a:endParaRPr>
          </a:p>
          <a:p>
            <a:pPr>
              <a:lnSpc>
                <a:spcPct val="100000"/>
              </a:lnSpc>
              <a:buNone/>
              <a:tabLst>
                <a:tab pos="120600" algn="l"/>
              </a:tabLst>
            </a:pPr>
            <a:endParaRPr lang="en-US" sz="2000" b="0" strike="noStrike" spc="-1">
              <a:latin typeface="Arial"/>
            </a:endParaRPr>
          </a:p>
          <a:p>
            <a:pPr marL="343080" indent="-343080">
              <a:lnSpc>
                <a:spcPct val="100000"/>
              </a:lnSpc>
              <a:buClr>
                <a:srgbClr val="000000"/>
              </a:buClr>
              <a:buFont typeface="Arial"/>
              <a:buChar char="•"/>
              <a:tabLst>
                <a:tab pos="120600" algn="l"/>
              </a:tabLst>
            </a:pPr>
            <a:r>
              <a:rPr lang="en-US" sz="2000" b="0" strike="noStrike" spc="-1">
                <a:solidFill>
                  <a:srgbClr val="000000"/>
                </a:solidFill>
                <a:latin typeface="Arial"/>
                <a:ea typeface="DejaVu Sans"/>
              </a:rPr>
              <a:t>These methods have significantly improved the state-of-the-art in many domains including, speech recognition, classification, pattern recognition, drug discovery, and genomics. </a:t>
            </a:r>
            <a:endParaRPr lang="en-US" sz="2000" b="0" strike="noStrike" spc="-1">
              <a:latin typeface="Arial"/>
            </a:endParaRPr>
          </a:p>
        </p:txBody>
      </p:sp>
      <p:sp>
        <p:nvSpPr>
          <p:cNvPr id="150" name="object 5"/>
          <p:cNvSpPr/>
          <p:nvPr/>
        </p:nvSpPr>
        <p:spPr>
          <a:xfrm>
            <a:off x="11661840" y="4662360"/>
            <a:ext cx="51120" cy="103680"/>
          </a:xfrm>
          <a:prstGeom prst="rect">
            <a:avLst/>
          </a:prstGeom>
          <a:noFill/>
          <a:ln w="0">
            <a:noFill/>
          </a:ln>
        </p:spPr>
        <p:style>
          <a:lnRef idx="0">
            <a:scrgbClr r="0" g="0" b="0"/>
          </a:lnRef>
          <a:fillRef idx="0">
            <a:scrgbClr r="0" g="0" b="0"/>
          </a:fillRef>
          <a:effectRef idx="0">
            <a:scrgbClr r="0" g="0" b="0"/>
          </a:effectRef>
          <a:fontRef idx="minor"/>
        </p:style>
        <p:txBody>
          <a:bodyPr lIns="0" tIns="12600" rIns="0" bIns="0" anchor="t">
            <a:spAutoFit/>
          </a:bodyPr>
          <a:lstStyle/>
          <a:p>
            <a:pPr marL="6480">
              <a:lnSpc>
                <a:spcPct val="100000"/>
              </a:lnSpc>
              <a:spcBef>
                <a:spcPts val="51"/>
              </a:spcBef>
              <a:buNone/>
            </a:pPr>
            <a:r>
              <a:rPr lang="en-US" sz="600" b="0" strike="noStrike" spc="-26">
                <a:solidFill>
                  <a:srgbClr val="888888"/>
                </a:solidFill>
                <a:latin typeface="Calibri"/>
                <a:ea typeface="DejaVu Sans"/>
              </a:rPr>
              <a:t>4</a:t>
            </a:r>
            <a:endParaRPr lang="en-US" sz="6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 name="Rectangle 7"/>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52" name="Rectangle 9"/>
          <p:cNvSpPr/>
          <p:nvPr/>
        </p:nvSpPr>
        <p:spPr>
          <a:xfrm flipH="1">
            <a:off x="-720" y="0"/>
            <a:ext cx="12191400" cy="1590120"/>
          </a:xfrm>
          <a:prstGeom prst="rect">
            <a:avLst/>
          </a:prstGeom>
          <a:gradFill rotWithShape="0">
            <a:gsLst>
              <a:gs pos="0">
                <a:srgbClr val="000000"/>
              </a:gs>
              <a:gs pos="100000">
                <a:srgbClr val="376092"/>
              </a:gs>
            </a:gsLst>
            <a:lin ang="8400000"/>
          </a:gradFill>
          <a:ln>
            <a:noFill/>
          </a:ln>
        </p:spPr>
        <p:style>
          <a:lnRef idx="2">
            <a:schemeClr val="accent1">
              <a:shade val="50000"/>
            </a:schemeClr>
          </a:lnRef>
          <a:fillRef idx="1">
            <a:schemeClr val="accent1"/>
          </a:fillRef>
          <a:effectRef idx="0">
            <a:schemeClr val="accent1"/>
          </a:effectRef>
          <a:fontRef idx="minor"/>
        </p:style>
      </p:sp>
      <p:sp>
        <p:nvSpPr>
          <p:cNvPr id="153" name="Rectangle 11"/>
          <p:cNvSpPr/>
          <p:nvPr/>
        </p:nvSpPr>
        <p:spPr>
          <a:xfrm rot="10800000" flipH="1">
            <a:off x="0" y="720"/>
            <a:ext cx="8114760" cy="1590120"/>
          </a:xfrm>
          <a:prstGeom prst="rect">
            <a:avLst/>
          </a:prstGeom>
          <a:gradFill rotWithShape="0">
            <a:gsLst>
              <a:gs pos="20000">
                <a:srgbClr val="4F81BD">
                  <a:alpha val="0"/>
                </a:srgbClr>
              </a:gs>
              <a:gs pos="100000">
                <a:srgbClr val="254061">
                  <a:alpha val="55294"/>
                </a:srgbClr>
              </a:gs>
            </a:gsLst>
            <a:lin ang="3000000"/>
          </a:gradFill>
          <a:ln>
            <a:noFill/>
          </a:ln>
        </p:spPr>
        <p:style>
          <a:lnRef idx="2">
            <a:schemeClr val="accent1">
              <a:shade val="50000"/>
            </a:schemeClr>
          </a:lnRef>
          <a:fillRef idx="1">
            <a:schemeClr val="accent1"/>
          </a:fillRef>
          <a:effectRef idx="0">
            <a:schemeClr val="accent1"/>
          </a:effectRef>
          <a:fontRef idx="minor"/>
        </p:style>
      </p:sp>
      <p:sp>
        <p:nvSpPr>
          <p:cNvPr id="154" name="Rectangle 13"/>
          <p:cNvSpPr/>
          <p:nvPr/>
        </p:nvSpPr>
        <p:spPr>
          <a:xfrm flipH="1">
            <a:off x="8114400" y="0"/>
            <a:ext cx="4075920" cy="1590120"/>
          </a:xfrm>
          <a:prstGeom prst="rect">
            <a:avLst/>
          </a:prstGeom>
          <a:gradFill rotWithShape="0">
            <a:gsLst>
              <a:gs pos="0">
                <a:srgbClr val="4F81BD">
                  <a:alpha val="66274"/>
                </a:srgbClr>
              </a:gs>
              <a:gs pos="100000">
                <a:srgbClr val="000000">
                  <a:alpha val="30196"/>
                </a:srgbClr>
              </a:gs>
            </a:gsLst>
            <a:lin ang="13200000"/>
          </a:gradFill>
          <a:ln>
            <a:noFill/>
          </a:ln>
        </p:spPr>
        <p:style>
          <a:lnRef idx="2">
            <a:schemeClr val="accent1">
              <a:shade val="50000"/>
            </a:schemeClr>
          </a:lnRef>
          <a:fillRef idx="1">
            <a:schemeClr val="accent1"/>
          </a:fillRef>
          <a:effectRef idx="0">
            <a:schemeClr val="accent1"/>
          </a:effectRef>
          <a:fontRef idx="minor"/>
        </p:style>
      </p:sp>
      <p:sp>
        <p:nvSpPr>
          <p:cNvPr id="155" name="Rectangle 15"/>
          <p:cNvSpPr/>
          <p:nvPr/>
        </p:nvSpPr>
        <p:spPr>
          <a:xfrm>
            <a:off x="459360" y="0"/>
            <a:ext cx="11732040" cy="1596600"/>
          </a:xfrm>
          <a:prstGeom prst="rect">
            <a:avLst/>
          </a:prstGeom>
          <a:gradFill rotWithShape="0">
            <a:gsLst>
              <a:gs pos="50000">
                <a:srgbClr val="000000">
                  <a:alpha val="0"/>
                </a:srgbClr>
              </a:gs>
              <a:gs pos="100000">
                <a:srgbClr val="254061">
                  <a:alpha val="52156"/>
                </a:srgbClr>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56" name="PlaceHolder 1"/>
          <p:cNvSpPr>
            <a:spLocks noGrp="1"/>
          </p:cNvSpPr>
          <p:nvPr>
            <p:ph type="title"/>
          </p:nvPr>
        </p:nvSpPr>
        <p:spPr>
          <a:xfrm>
            <a:off x="821160" y="294480"/>
            <a:ext cx="10445400" cy="1032840"/>
          </a:xfrm>
          <a:prstGeom prst="rect">
            <a:avLst/>
          </a:prstGeom>
          <a:noFill/>
          <a:ln w="0">
            <a:noFill/>
          </a:ln>
        </p:spPr>
        <p:txBody>
          <a:bodyPr lIns="0" tIns="0" rIns="0" bIns="0" anchor="t">
            <a:normAutofit/>
          </a:bodyPr>
          <a:lstStyle/>
          <a:p>
            <a:pPr>
              <a:lnSpc>
                <a:spcPct val="100000"/>
              </a:lnSpc>
              <a:buNone/>
            </a:pPr>
            <a:r>
              <a:rPr lang="en-US" sz="4000" b="0" strike="noStrike" spc="-1">
                <a:solidFill>
                  <a:srgbClr val="FFFFFF"/>
                </a:solidFill>
                <a:latin typeface="Calibri Light"/>
                <a:ea typeface="Calibri Light"/>
              </a:rPr>
              <a:t>Abstraction: </a:t>
            </a:r>
            <a:r>
              <a:rPr lang="en-US" sz="2100" b="0" strike="noStrike" spc="-1">
                <a:solidFill>
                  <a:srgbClr val="FF0000"/>
                </a:solidFill>
                <a:latin typeface="Calibri Light"/>
                <a:ea typeface="Calibri Light"/>
              </a:rPr>
              <a:t>the act of ignoring irrelevant details and focusing on the relevant parts.</a:t>
            </a:r>
            <a:endParaRPr lang="en-US" sz="2100" b="0" strike="noStrike" spc="-1">
              <a:latin typeface="Arial"/>
            </a:endParaRPr>
          </a:p>
          <a:p>
            <a:pPr>
              <a:lnSpc>
                <a:spcPct val="100000"/>
              </a:lnSpc>
              <a:buNone/>
            </a:pPr>
            <a:endParaRPr lang="en-US" sz="4000" b="0" strike="noStrike" spc="-1">
              <a:latin typeface="Arial"/>
            </a:endParaRPr>
          </a:p>
        </p:txBody>
      </p:sp>
      <p:sp>
        <p:nvSpPr>
          <p:cNvPr id="157" name="PlaceHolder 2"/>
          <p:cNvSpPr>
            <a:spLocks noGrp="1"/>
          </p:cNvSpPr>
          <p:nvPr>
            <p:ph/>
          </p:nvPr>
        </p:nvSpPr>
        <p:spPr>
          <a:xfrm>
            <a:off x="-4320" y="1820880"/>
            <a:ext cx="12199680" cy="5142960"/>
          </a:xfrm>
          <a:prstGeom prst="rect">
            <a:avLst/>
          </a:prstGeom>
          <a:noFill/>
          <a:ln w="0">
            <a:noFill/>
          </a:ln>
        </p:spPr>
        <p:txBody>
          <a:bodyPr lIns="0" tIns="0" rIns="0" bIns="0" anchor="ctr">
            <a:normAutofit fontScale="89000"/>
          </a:bodyPr>
          <a:lstStyle/>
          <a:p>
            <a:pPr>
              <a:lnSpc>
                <a:spcPct val="100000"/>
              </a:lnSpc>
              <a:buNone/>
            </a:pPr>
            <a:r>
              <a:rPr lang="en-US" sz="2100" b="0" strike="noStrike" spc="-1">
                <a:solidFill>
                  <a:srgbClr val="000000"/>
                </a:solidFill>
                <a:latin typeface="Calibri"/>
                <a:ea typeface="Calibri"/>
              </a:rPr>
              <a:t>Abstraction in neural networks (NNs) refers to the process of simplifying complex information by focusing on high-level representations rather than low-level details.</a:t>
            </a:r>
            <a:endParaRPr lang="en-US" sz="2100" b="0" strike="noStrike" spc="-1">
              <a:latin typeface="Arial"/>
            </a:endParaRPr>
          </a:p>
          <a:p>
            <a:pPr>
              <a:lnSpc>
                <a:spcPct val="100000"/>
              </a:lnSpc>
              <a:buNone/>
            </a:pPr>
            <a:endParaRPr lang="en-US" sz="2100" b="0" strike="noStrike" spc="-1">
              <a:latin typeface="Arial"/>
            </a:endParaRPr>
          </a:p>
          <a:p>
            <a:pPr marL="285840" indent="-285840">
              <a:lnSpc>
                <a:spcPct val="100000"/>
              </a:lnSpc>
              <a:buClr>
                <a:srgbClr val="000000"/>
              </a:buClr>
              <a:buFont typeface="Arial"/>
              <a:buChar char="•"/>
            </a:pPr>
            <a:r>
              <a:rPr lang="en-US" sz="2100" b="1" strike="noStrike" spc="-1">
                <a:solidFill>
                  <a:srgbClr val="000000"/>
                </a:solidFill>
                <a:latin typeface="Calibri"/>
                <a:ea typeface="Calibri"/>
              </a:rPr>
              <a:t>Layer Abstraction</a:t>
            </a:r>
            <a:r>
              <a:rPr lang="en-US" sz="2100" b="0" strike="noStrike" spc="-1">
                <a:solidFill>
                  <a:srgbClr val="000000"/>
                </a:solidFill>
                <a:latin typeface="Calibri"/>
                <a:ea typeface="Calibri"/>
              </a:rPr>
              <a:t>: Each layer in a neural network transforms the input data into more abstract representations. For example, in a convolutional neural network (CNN) for image recognition, early layers might detect edges and textures, while deeper layers identify more complex features like shapes and objects.</a:t>
            </a:r>
            <a:endParaRPr lang="en-US" sz="2100" b="0" strike="noStrike" spc="-1">
              <a:latin typeface="Arial"/>
            </a:endParaRPr>
          </a:p>
          <a:p>
            <a:pPr>
              <a:lnSpc>
                <a:spcPct val="100000"/>
              </a:lnSpc>
              <a:buNone/>
            </a:pPr>
            <a:endParaRPr lang="en-US" sz="2100" b="0" strike="noStrike" spc="-1">
              <a:latin typeface="Arial"/>
            </a:endParaRPr>
          </a:p>
          <a:p>
            <a:pPr marL="285840" indent="-285840">
              <a:lnSpc>
                <a:spcPct val="100000"/>
              </a:lnSpc>
              <a:buClr>
                <a:srgbClr val="000000"/>
              </a:buClr>
              <a:buFont typeface="Arial"/>
              <a:buChar char="•"/>
            </a:pPr>
            <a:r>
              <a:rPr lang="en-US" sz="2100" b="1" strike="noStrike" spc="-1">
                <a:solidFill>
                  <a:srgbClr val="000000"/>
                </a:solidFill>
                <a:latin typeface="Calibri"/>
                <a:ea typeface="Calibri"/>
              </a:rPr>
              <a:t>Feature Extraction</a:t>
            </a:r>
            <a:r>
              <a:rPr lang="en-US" sz="2100" b="0" strike="noStrike" spc="-1">
                <a:solidFill>
                  <a:srgbClr val="000000"/>
                </a:solidFill>
                <a:latin typeface="Calibri"/>
                <a:ea typeface="Calibri"/>
              </a:rPr>
              <a:t>: Neural networks automatically learn to extract relevant features from raw data.</a:t>
            </a:r>
            <a:endParaRPr lang="en-US" sz="2100" b="0" strike="noStrike" spc="-1">
              <a:latin typeface="Arial"/>
            </a:endParaRPr>
          </a:p>
          <a:p>
            <a:pPr>
              <a:lnSpc>
                <a:spcPct val="100000"/>
              </a:lnSpc>
              <a:buNone/>
            </a:pPr>
            <a:endParaRPr lang="en-US" sz="2100" b="0" strike="noStrike" spc="-1">
              <a:latin typeface="Arial"/>
            </a:endParaRPr>
          </a:p>
          <a:p>
            <a:pPr marL="285840" indent="-285840">
              <a:lnSpc>
                <a:spcPct val="100000"/>
              </a:lnSpc>
              <a:buClr>
                <a:srgbClr val="000000"/>
              </a:buClr>
              <a:buFont typeface="Arial"/>
              <a:buChar char="•"/>
            </a:pPr>
            <a:r>
              <a:rPr lang="en-US" sz="2100" b="1" strike="noStrike" spc="-1">
                <a:solidFill>
                  <a:srgbClr val="000000"/>
                </a:solidFill>
                <a:latin typeface="Calibri"/>
                <a:ea typeface="Calibri"/>
              </a:rPr>
              <a:t>Hierarchical Abstraction</a:t>
            </a:r>
            <a:r>
              <a:rPr lang="en-US" sz="2100" b="0" strike="noStrike" spc="-1">
                <a:solidFill>
                  <a:srgbClr val="000000"/>
                </a:solidFill>
                <a:latin typeface="Calibri"/>
                <a:ea typeface="Calibri"/>
              </a:rPr>
              <a:t>: Neural networks, especially deep ones, create a hierarchy of abstractions. Lower layers capture basic elements, middle layers combine these elements into higher-level features, and top layers make decisions based on these high-level features.</a:t>
            </a:r>
            <a:endParaRPr lang="en-US" sz="2100" b="0" strike="noStrike" spc="-1">
              <a:latin typeface="Arial"/>
            </a:endParaRPr>
          </a:p>
          <a:p>
            <a:pPr>
              <a:lnSpc>
                <a:spcPct val="100000"/>
              </a:lnSpc>
              <a:buNone/>
            </a:pPr>
            <a:endParaRPr lang="en-US" sz="2100" b="0" strike="noStrike" spc="-1">
              <a:latin typeface="Arial"/>
            </a:endParaRPr>
          </a:p>
          <a:p>
            <a:pPr marL="285840" indent="-285840">
              <a:lnSpc>
                <a:spcPct val="100000"/>
              </a:lnSpc>
              <a:buClr>
                <a:srgbClr val="000000"/>
              </a:buClr>
              <a:buFont typeface="Arial"/>
              <a:buChar char="•"/>
            </a:pPr>
            <a:r>
              <a:rPr lang="en-US" sz="2100" b="1" strike="noStrike" spc="-1">
                <a:solidFill>
                  <a:srgbClr val="000000"/>
                </a:solidFill>
                <a:latin typeface="Calibri"/>
                <a:ea typeface="Calibri"/>
              </a:rPr>
              <a:t>Generalization</a:t>
            </a:r>
            <a:r>
              <a:rPr lang="en-US" sz="2100" b="0" strike="noStrike" spc="-1">
                <a:solidFill>
                  <a:srgbClr val="000000"/>
                </a:solidFill>
                <a:latin typeface="Calibri"/>
                <a:ea typeface="Calibri"/>
              </a:rPr>
              <a:t>: Abstraction enables neural networks to generalize from training data to unseen data. By learning abstract features that capture the essence of the data, neural networks can perform well on new, similar inputs.</a:t>
            </a:r>
            <a:endParaRPr lang="en-US" sz="2100" b="0" strike="noStrike" spc="-1">
              <a:latin typeface="Arial"/>
            </a:endParaRPr>
          </a:p>
          <a:p>
            <a:pPr>
              <a:lnSpc>
                <a:spcPct val="100000"/>
              </a:lnSpc>
              <a:buNone/>
            </a:pPr>
            <a:endParaRPr lang="en-US" sz="21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 name="Rectangle 29"/>
          <p:cNvSpPr/>
          <p:nvPr/>
        </p:nvSpPr>
        <p:spPr>
          <a:xfrm>
            <a:off x="0" y="0"/>
            <a:ext cx="12191400" cy="685728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p:style>
      </p:sp>
      <p:sp>
        <p:nvSpPr>
          <p:cNvPr id="159" name="Rectangle 30"/>
          <p:cNvSpPr/>
          <p:nvPr/>
        </p:nvSpPr>
        <p:spPr>
          <a:xfrm rot="10800000" flipH="1">
            <a:off x="0" y="720"/>
            <a:ext cx="12191400" cy="1575360"/>
          </a:xfrm>
          <a:prstGeom prst="rect">
            <a:avLst/>
          </a:prstGeom>
          <a:gradFill rotWithShape="0">
            <a:gsLst>
              <a:gs pos="0">
                <a:srgbClr val="000000">
                  <a:alpha val="96078"/>
                </a:srgbClr>
              </a:gs>
              <a:gs pos="100000">
                <a:srgbClr val="376092"/>
              </a:gs>
            </a:gsLst>
            <a:lin ang="16800000"/>
          </a:gradFill>
          <a:ln>
            <a:noFill/>
          </a:ln>
        </p:spPr>
        <p:style>
          <a:lnRef idx="2">
            <a:schemeClr val="accent1">
              <a:shade val="50000"/>
            </a:schemeClr>
          </a:lnRef>
          <a:fillRef idx="1">
            <a:schemeClr val="accent1"/>
          </a:fillRef>
          <a:effectRef idx="0">
            <a:schemeClr val="accent1"/>
          </a:effectRef>
          <a:fontRef idx="minor"/>
        </p:style>
      </p:sp>
      <p:sp>
        <p:nvSpPr>
          <p:cNvPr id="160" name="Rectangle 31"/>
          <p:cNvSpPr/>
          <p:nvPr/>
        </p:nvSpPr>
        <p:spPr>
          <a:xfrm>
            <a:off x="0" y="0"/>
            <a:ext cx="8128080" cy="1574640"/>
          </a:xfrm>
          <a:prstGeom prst="rect">
            <a:avLst/>
          </a:prstGeom>
          <a:gradFill rotWithShape="0">
            <a:gsLst>
              <a:gs pos="26000">
                <a:srgbClr val="95B3D7">
                  <a:alpha val="0"/>
                </a:srgbClr>
              </a:gs>
              <a:gs pos="100000">
                <a:srgbClr val="4F81BD">
                  <a:alpha val="41176"/>
                </a:srgbClr>
              </a:gs>
            </a:gsLst>
            <a:lin ang="19200000"/>
          </a:gradFill>
          <a:ln>
            <a:noFill/>
          </a:ln>
        </p:spPr>
        <p:style>
          <a:lnRef idx="2">
            <a:schemeClr val="accent1">
              <a:shade val="50000"/>
            </a:schemeClr>
          </a:lnRef>
          <a:fillRef idx="1">
            <a:schemeClr val="accent1"/>
          </a:fillRef>
          <a:effectRef idx="0">
            <a:schemeClr val="accent1"/>
          </a:effectRef>
          <a:fontRef idx="minor"/>
        </p:style>
      </p:sp>
      <p:sp>
        <p:nvSpPr>
          <p:cNvPr id="161" name="Rectangle 32"/>
          <p:cNvSpPr/>
          <p:nvPr/>
        </p:nvSpPr>
        <p:spPr>
          <a:xfrm flipH="1">
            <a:off x="-720" y="0"/>
            <a:ext cx="12191400" cy="1573560"/>
          </a:xfrm>
          <a:prstGeom prst="rect">
            <a:avLst/>
          </a:prstGeom>
          <a:gradFill rotWithShape="0">
            <a:gsLst>
              <a:gs pos="22000">
                <a:srgbClr val="4F81BD">
                  <a:alpha val="15294"/>
                </a:srgbClr>
              </a:gs>
              <a:gs pos="100000">
                <a:srgbClr val="000000">
                  <a:alpha val="63137"/>
                </a:srgbClr>
              </a:gs>
            </a:gsLst>
            <a:lin ang="4800000"/>
          </a:gradFill>
          <a:ln>
            <a:noFill/>
          </a:ln>
        </p:spPr>
        <p:style>
          <a:lnRef idx="2">
            <a:schemeClr val="accent1">
              <a:shade val="50000"/>
            </a:schemeClr>
          </a:lnRef>
          <a:fillRef idx="1">
            <a:schemeClr val="accent1"/>
          </a:fillRef>
          <a:effectRef idx="0">
            <a:schemeClr val="accent1"/>
          </a:effectRef>
          <a:fontRef idx="minor"/>
        </p:style>
      </p:sp>
      <p:sp>
        <p:nvSpPr>
          <p:cNvPr id="162" name="PlaceHolder 1"/>
          <p:cNvSpPr>
            <a:spLocks noGrp="1"/>
          </p:cNvSpPr>
          <p:nvPr>
            <p:ph type="title"/>
          </p:nvPr>
        </p:nvSpPr>
        <p:spPr>
          <a:xfrm>
            <a:off x="699840" y="248040"/>
            <a:ext cx="7062840" cy="1158480"/>
          </a:xfrm>
          <a:prstGeom prst="rect">
            <a:avLst/>
          </a:prstGeom>
          <a:noFill/>
          <a:ln w="0">
            <a:noFill/>
          </a:ln>
        </p:spPr>
        <p:txBody>
          <a:bodyPr lIns="0" tIns="0" rIns="0" bIns="0" anchor="ctr">
            <a:normAutofit/>
          </a:bodyPr>
          <a:lstStyle/>
          <a:p>
            <a:pPr marL="905040">
              <a:lnSpc>
                <a:spcPct val="90000"/>
              </a:lnSpc>
              <a:buNone/>
            </a:pPr>
            <a:r>
              <a:rPr lang="en-US" sz="3400" b="0" strike="noStrike" spc="-1">
                <a:solidFill>
                  <a:srgbClr val="FFFFFF"/>
                </a:solidFill>
                <a:latin typeface="Calibri"/>
              </a:rPr>
              <a:t>Biological</a:t>
            </a:r>
            <a:r>
              <a:rPr lang="en-US" sz="3400" b="0" strike="noStrike" spc="1">
                <a:solidFill>
                  <a:srgbClr val="FFFFFF"/>
                </a:solidFill>
                <a:latin typeface="Calibri"/>
              </a:rPr>
              <a:t> </a:t>
            </a:r>
            <a:r>
              <a:rPr lang="en-US" sz="3400" b="0" strike="noStrike" spc="-12">
                <a:solidFill>
                  <a:srgbClr val="FFFFFF"/>
                </a:solidFill>
                <a:latin typeface="Calibri"/>
              </a:rPr>
              <a:t>Inspiration</a:t>
            </a:r>
            <a:endParaRPr lang="en-US" sz="3400" b="0" strike="noStrike" spc="-1">
              <a:latin typeface="Arial"/>
            </a:endParaRPr>
          </a:p>
        </p:txBody>
      </p:sp>
      <p:pic>
        <p:nvPicPr>
          <p:cNvPr id="163" name="object 3"/>
          <p:cNvPicPr/>
          <p:nvPr/>
        </p:nvPicPr>
        <p:blipFill>
          <a:blip r:embed="rId2"/>
          <a:stretch/>
        </p:blipFill>
        <p:spPr>
          <a:xfrm>
            <a:off x="2624040" y="1966320"/>
            <a:ext cx="6943320" cy="4451400"/>
          </a:xfrm>
          <a:prstGeom prst="rect">
            <a:avLst/>
          </a:prstGeom>
          <a:ln w="0">
            <a:noFill/>
          </a:ln>
        </p:spPr>
      </p:pic>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LM Roman 12"/>
        <a:ea typeface=""/>
        <a:cs typeface=""/>
      </a:majorFont>
      <a:minorFont>
        <a:latin typeface="LM Roman 12"/>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TotalTime>
  <Application>Microsoft Office PowerPoint</Application>
  <PresentationFormat>Widescreen</PresentationFormat>
  <Slides>37</Slides>
  <Notes>3</Notes>
  <HiddenSlides>0</HiddenSlides>
  <ScaleCrop>false</ScaleCrop>
  <HeadingPairs>
    <vt:vector size="4" baseType="variant">
      <vt:variant>
        <vt:lpstr>Theme</vt:lpstr>
      </vt:variant>
      <vt:variant>
        <vt:i4>4</vt:i4>
      </vt:variant>
      <vt:variant>
        <vt:lpstr>Slide Titles</vt:lpstr>
      </vt:variant>
      <vt:variant>
        <vt:i4>37</vt:i4>
      </vt:variant>
    </vt:vector>
  </HeadingPairs>
  <TitlesOfParts>
    <vt:vector size="41" baseType="lpstr">
      <vt:lpstr>Office Theme</vt:lpstr>
      <vt:lpstr>Office Theme</vt:lpstr>
      <vt:lpstr>Office Theme</vt:lpstr>
      <vt:lpstr>Office Theme</vt:lpstr>
      <vt:lpstr>IE7374 GEN-AI</vt:lpstr>
      <vt:lpstr>PowerPoint Presentation</vt:lpstr>
      <vt:lpstr>Motivation</vt:lpstr>
      <vt:lpstr>Introduction</vt:lpstr>
      <vt:lpstr>Generative Modeling: Computer Graphics</vt:lpstr>
      <vt:lpstr>Generative AI</vt:lpstr>
      <vt:lpstr>Deep Learning</vt:lpstr>
      <vt:lpstr>Abstraction: the act of ignoring irrelevant details and focusing on the relevant parts. </vt:lpstr>
      <vt:lpstr>Biological Inspiration</vt:lpstr>
      <vt:lpstr>Perceptron</vt:lpstr>
      <vt:lpstr>PowerPoint Presentation</vt:lpstr>
      <vt:lpstr>Feedforward Deep Networks</vt:lpstr>
      <vt:lpstr>Interest over time</vt:lpstr>
      <vt:lpstr>Interest over time</vt:lpstr>
      <vt:lpstr>Building a simulator for the data generating process </vt:lpstr>
      <vt:lpstr>Building a simulator for the data generating process </vt:lpstr>
      <vt:lpstr>Building a simulator for the data generating process </vt:lpstr>
      <vt:lpstr>Milestones in Deep Learning History</vt:lpstr>
      <vt:lpstr>Milestones in Deep Learning History</vt:lpstr>
      <vt:lpstr>PowerPoint Presentation</vt:lpstr>
      <vt:lpstr>PowerPoint Presentation</vt:lpstr>
      <vt:lpstr>ImageNet</vt:lpstr>
      <vt:lpstr>PowerPoint Presentation</vt:lpstr>
      <vt:lpstr>PowerPoint Presentation</vt:lpstr>
      <vt:lpstr>PowerPoint Presentation</vt:lpstr>
      <vt:lpstr>Describing photos</vt:lpstr>
      <vt:lpstr>Winning Atari Breakout</vt:lpstr>
      <vt:lpstr>Audio Super Resolution</vt:lpstr>
      <vt:lpstr>Code Generation</vt:lpstr>
      <vt:lpstr>Video Generation</vt:lpstr>
      <vt:lpstr>Video Generation</vt:lpstr>
      <vt:lpstr>Imitation Learning</vt:lpstr>
      <vt:lpstr>Generative Models</vt:lpstr>
      <vt:lpstr>ChatGPT - The Conversational AI</vt:lpstr>
      <vt:lpstr>Books written by AI</vt:lpstr>
      <vt:lpstr>Books written by AI</vt:lpstr>
      <vt:lpstr>Books written by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subject/>
  <dc:creator>rfj</dc:creator>
  <dc:description/>
  <cp:lastModifiedBy/>
  <cp:revision>359</cp:revision>
  <dcterms:created xsi:type="dcterms:W3CDTF">2024-07-06T19:10:37Z</dcterms:created>
  <dcterms:modified xsi:type="dcterms:W3CDTF">2024-11-23T15:23:38Z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2023-12-13T00:00:00Z</vt:filetime>
  </property>
  <property fmtid="{D5CDD505-2E9C-101B-9397-08002B2CF9AE}" pid="3" name="Creator">
    <vt:lpwstr>Acrobat PDFMaker 23 for PowerPoint</vt:lpwstr>
  </property>
  <property fmtid="{D5CDD505-2E9C-101B-9397-08002B2CF9AE}" pid="4" name="LastSaved">
    <vt:filetime>2024-07-06T00:00:00Z</vt:filetime>
  </property>
  <property fmtid="{D5CDD505-2E9C-101B-9397-08002B2CF9AE}" pid="5" name="PresentationFormat">
    <vt:lpwstr>Widescreen</vt:lpwstr>
  </property>
  <property fmtid="{D5CDD505-2E9C-101B-9397-08002B2CF9AE}" pid="6" name="Producer">
    <vt:lpwstr>Adobe PDF Library 23.6.156</vt:lpwstr>
  </property>
  <property fmtid="{D5CDD505-2E9C-101B-9397-08002B2CF9AE}" pid="7" name="Slides">
    <vt:i4>30</vt:i4>
  </property>
</Properties>
</file>